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257" r:id="rId5"/>
    <p:sldId id="560" r:id="rId6"/>
    <p:sldId id="548" r:id="rId7"/>
    <p:sldId id="258" r:id="rId8"/>
    <p:sldId id="259" r:id="rId9"/>
    <p:sldId id="260" r:id="rId10"/>
    <p:sldId id="554" r:id="rId11"/>
    <p:sldId id="565" r:id="rId12"/>
    <p:sldId id="567" r:id="rId13"/>
    <p:sldId id="568" r:id="rId14"/>
    <p:sldId id="569" r:id="rId15"/>
    <p:sldId id="570" r:id="rId16"/>
    <p:sldId id="571" r:id="rId17"/>
    <p:sldId id="572" r:id="rId18"/>
    <p:sldId id="573" r:id="rId19"/>
    <p:sldId id="556" r:id="rId20"/>
    <p:sldId id="562" r:id="rId21"/>
    <p:sldId id="564" r:id="rId22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15AB30-F681-4FC4-918C-FC19816ED70E}" v="32" dt="2022-08-18T19:27:33.2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0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grid T. Angen" userId="0ae25af9-0d03-4309-b847-c1a30584e1f5" providerId="ADAL" clId="{6C15AB30-F681-4FC4-918C-FC19816ED70E}"/>
    <pc:docChg chg="undo custSel addSld delSld modSld sldOrd">
      <pc:chgData name="Sigrid T. Angen" userId="0ae25af9-0d03-4309-b847-c1a30584e1f5" providerId="ADAL" clId="{6C15AB30-F681-4FC4-918C-FC19816ED70E}" dt="2022-08-18T19:33:37.340" v="2697" actId="20577"/>
      <pc:docMkLst>
        <pc:docMk/>
      </pc:docMkLst>
      <pc:sldChg chg="modSp mod">
        <pc:chgData name="Sigrid T. Angen" userId="0ae25af9-0d03-4309-b847-c1a30584e1f5" providerId="ADAL" clId="{6C15AB30-F681-4FC4-918C-FC19816ED70E}" dt="2022-08-18T19:32:18.196" v="2658" actId="14100"/>
        <pc:sldMkLst>
          <pc:docMk/>
          <pc:sldMk cId="3767102625" sldId="257"/>
        </pc:sldMkLst>
        <pc:spChg chg="mod">
          <ac:chgData name="Sigrid T. Angen" userId="0ae25af9-0d03-4309-b847-c1a30584e1f5" providerId="ADAL" clId="{6C15AB30-F681-4FC4-918C-FC19816ED70E}" dt="2022-08-18T19:32:18.196" v="2658" actId="14100"/>
          <ac:spMkLst>
            <pc:docMk/>
            <pc:sldMk cId="3767102625" sldId="257"/>
            <ac:spMk id="2" creationId="{1713AA63-7DFC-6C43-8F1D-6E7A14C72F32}"/>
          </ac:spMkLst>
        </pc:spChg>
        <pc:spChg chg="mod">
          <ac:chgData name="Sigrid T. Angen" userId="0ae25af9-0d03-4309-b847-c1a30584e1f5" providerId="ADAL" clId="{6C15AB30-F681-4FC4-918C-FC19816ED70E}" dt="2022-08-16T13:27:50.839" v="97" actId="20577"/>
          <ac:spMkLst>
            <pc:docMk/>
            <pc:sldMk cId="3767102625" sldId="257"/>
            <ac:spMk id="3" creationId="{E778E0D7-8478-AF4D-9B8A-FEE789A21899}"/>
          </ac:spMkLst>
        </pc:spChg>
      </pc:sldChg>
      <pc:sldChg chg="modSp mod">
        <pc:chgData name="Sigrid T. Angen" userId="0ae25af9-0d03-4309-b847-c1a30584e1f5" providerId="ADAL" clId="{6C15AB30-F681-4FC4-918C-FC19816ED70E}" dt="2022-08-18T19:15:11.370" v="2595" actId="20577"/>
        <pc:sldMkLst>
          <pc:docMk/>
          <pc:sldMk cId="3833734808" sldId="258"/>
        </pc:sldMkLst>
        <pc:spChg chg="mod">
          <ac:chgData name="Sigrid T. Angen" userId="0ae25af9-0d03-4309-b847-c1a30584e1f5" providerId="ADAL" clId="{6C15AB30-F681-4FC4-918C-FC19816ED70E}" dt="2022-08-18T19:15:11.370" v="2595" actId="20577"/>
          <ac:spMkLst>
            <pc:docMk/>
            <pc:sldMk cId="3833734808" sldId="258"/>
            <ac:spMk id="5" creationId="{9F1F8C3E-6E21-4774-82F3-02DEF5D83E06}"/>
          </ac:spMkLst>
        </pc:spChg>
      </pc:sldChg>
      <pc:sldChg chg="modSp add del mod setBg">
        <pc:chgData name="Sigrid T. Angen" userId="0ae25af9-0d03-4309-b847-c1a30584e1f5" providerId="ADAL" clId="{6C15AB30-F681-4FC4-918C-FC19816ED70E}" dt="2022-08-18T19:23:28.777" v="2636" actId="47"/>
        <pc:sldMkLst>
          <pc:docMk/>
          <pc:sldMk cId="2028361285" sldId="308"/>
        </pc:sldMkLst>
        <pc:spChg chg="mod">
          <ac:chgData name="Sigrid T. Angen" userId="0ae25af9-0d03-4309-b847-c1a30584e1f5" providerId="ADAL" clId="{6C15AB30-F681-4FC4-918C-FC19816ED70E}" dt="2022-08-18T19:10:45.813" v="2584" actId="27636"/>
          <ac:spMkLst>
            <pc:docMk/>
            <pc:sldMk cId="2028361285" sldId="308"/>
            <ac:spMk id="3" creationId="{92EAD31D-06AB-4ACF-A61C-000E46255A4A}"/>
          </ac:spMkLst>
        </pc:spChg>
      </pc:sldChg>
      <pc:sldChg chg="del ord">
        <pc:chgData name="Sigrid T. Angen" userId="0ae25af9-0d03-4309-b847-c1a30584e1f5" providerId="ADAL" clId="{6C15AB30-F681-4FC4-918C-FC19816ED70E}" dt="2022-08-16T13:36:42.851" v="683" actId="47"/>
        <pc:sldMkLst>
          <pc:docMk/>
          <pc:sldMk cId="394803694" sldId="544"/>
        </pc:sldMkLst>
      </pc:sldChg>
      <pc:sldChg chg="del">
        <pc:chgData name="Sigrid T. Angen" userId="0ae25af9-0d03-4309-b847-c1a30584e1f5" providerId="ADAL" clId="{6C15AB30-F681-4FC4-918C-FC19816ED70E}" dt="2022-08-16T13:35:28.435" v="680" actId="47"/>
        <pc:sldMkLst>
          <pc:docMk/>
          <pc:sldMk cId="1144194718" sldId="545"/>
        </pc:sldMkLst>
      </pc:sldChg>
      <pc:sldChg chg="del">
        <pc:chgData name="Sigrid T. Angen" userId="0ae25af9-0d03-4309-b847-c1a30584e1f5" providerId="ADAL" clId="{6C15AB30-F681-4FC4-918C-FC19816ED70E}" dt="2022-08-16T13:36:55.557" v="684" actId="47"/>
        <pc:sldMkLst>
          <pc:docMk/>
          <pc:sldMk cId="1290376656" sldId="546"/>
        </pc:sldMkLst>
      </pc:sldChg>
      <pc:sldChg chg="del">
        <pc:chgData name="Sigrid T. Angen" userId="0ae25af9-0d03-4309-b847-c1a30584e1f5" providerId="ADAL" clId="{6C15AB30-F681-4FC4-918C-FC19816ED70E}" dt="2022-08-16T13:38:02.100" v="689" actId="47"/>
        <pc:sldMkLst>
          <pc:docMk/>
          <pc:sldMk cId="3577447702" sldId="547"/>
        </pc:sldMkLst>
      </pc:sldChg>
      <pc:sldChg chg="modSp mod ord">
        <pc:chgData name="Sigrid T. Angen" userId="0ae25af9-0d03-4309-b847-c1a30584e1f5" providerId="ADAL" clId="{6C15AB30-F681-4FC4-918C-FC19816ED70E}" dt="2022-08-16T13:32:50.252" v="574" actId="20577"/>
        <pc:sldMkLst>
          <pc:docMk/>
          <pc:sldMk cId="999361613" sldId="548"/>
        </pc:sldMkLst>
        <pc:spChg chg="mod">
          <ac:chgData name="Sigrid T. Angen" userId="0ae25af9-0d03-4309-b847-c1a30584e1f5" providerId="ADAL" clId="{6C15AB30-F681-4FC4-918C-FC19816ED70E}" dt="2022-08-16T13:30:27.916" v="292" actId="20577"/>
          <ac:spMkLst>
            <pc:docMk/>
            <pc:sldMk cId="999361613" sldId="548"/>
            <ac:spMk id="2" creationId="{826DF55A-14DB-4ACD-A5A5-BD72F3DBE9EF}"/>
          </ac:spMkLst>
        </pc:spChg>
        <pc:spChg chg="mod">
          <ac:chgData name="Sigrid T. Angen" userId="0ae25af9-0d03-4309-b847-c1a30584e1f5" providerId="ADAL" clId="{6C15AB30-F681-4FC4-918C-FC19816ED70E}" dt="2022-08-16T13:32:50.252" v="574" actId="20577"/>
          <ac:spMkLst>
            <pc:docMk/>
            <pc:sldMk cId="999361613" sldId="548"/>
            <ac:spMk id="3" creationId="{58DE4A9E-B5C3-4C9D-AF0F-7814A4D19BAF}"/>
          </ac:spMkLst>
        </pc:spChg>
      </pc:sldChg>
      <pc:sldChg chg="del">
        <pc:chgData name="Sigrid T. Angen" userId="0ae25af9-0d03-4309-b847-c1a30584e1f5" providerId="ADAL" clId="{6C15AB30-F681-4FC4-918C-FC19816ED70E}" dt="2022-08-16T13:37:04.650" v="685" actId="47"/>
        <pc:sldMkLst>
          <pc:docMk/>
          <pc:sldMk cId="2516490091" sldId="552"/>
        </pc:sldMkLst>
      </pc:sldChg>
      <pc:sldChg chg="ord">
        <pc:chgData name="Sigrid T. Angen" userId="0ae25af9-0d03-4309-b847-c1a30584e1f5" providerId="ADAL" clId="{6C15AB30-F681-4FC4-918C-FC19816ED70E}" dt="2022-08-16T13:45:24.293" v="1647"/>
        <pc:sldMkLst>
          <pc:docMk/>
          <pc:sldMk cId="425592834" sldId="554"/>
        </pc:sldMkLst>
      </pc:sldChg>
      <pc:sldChg chg="addSp delSp modSp mod ord">
        <pc:chgData name="Sigrid T. Angen" userId="0ae25af9-0d03-4309-b847-c1a30584e1f5" providerId="ADAL" clId="{6C15AB30-F681-4FC4-918C-FC19816ED70E}" dt="2022-08-18T19:27:33.279" v="2657" actId="255"/>
        <pc:sldMkLst>
          <pc:docMk/>
          <pc:sldMk cId="673447392" sldId="556"/>
        </pc:sldMkLst>
        <pc:spChg chg="mod">
          <ac:chgData name="Sigrid T. Angen" userId="0ae25af9-0d03-4309-b847-c1a30584e1f5" providerId="ADAL" clId="{6C15AB30-F681-4FC4-918C-FC19816ED70E}" dt="2022-08-18T19:25:07.421" v="2646" actId="26606"/>
          <ac:spMkLst>
            <pc:docMk/>
            <pc:sldMk cId="673447392" sldId="556"/>
            <ac:spMk id="2" creationId="{826DF55A-14DB-4ACD-A5A5-BD72F3DBE9EF}"/>
          </ac:spMkLst>
        </pc:spChg>
        <pc:spChg chg="del mod">
          <ac:chgData name="Sigrid T. Angen" userId="0ae25af9-0d03-4309-b847-c1a30584e1f5" providerId="ADAL" clId="{6C15AB30-F681-4FC4-918C-FC19816ED70E}" dt="2022-08-18T19:25:07.421" v="2646" actId="26606"/>
          <ac:spMkLst>
            <pc:docMk/>
            <pc:sldMk cId="673447392" sldId="556"/>
            <ac:spMk id="3" creationId="{58DE4A9E-B5C3-4C9D-AF0F-7814A4D19BAF}"/>
          </ac:spMkLst>
        </pc:spChg>
        <pc:graphicFrameChg chg="add mod">
          <ac:chgData name="Sigrid T. Angen" userId="0ae25af9-0d03-4309-b847-c1a30584e1f5" providerId="ADAL" clId="{6C15AB30-F681-4FC4-918C-FC19816ED70E}" dt="2022-08-18T19:27:33.279" v="2657" actId="255"/>
          <ac:graphicFrameMkLst>
            <pc:docMk/>
            <pc:sldMk cId="673447392" sldId="556"/>
            <ac:graphicFrameMk id="5" creationId="{762F3186-5983-A25E-18EB-C82A1F63E2D9}"/>
          </ac:graphicFrameMkLst>
        </pc:graphicFrameChg>
      </pc:sldChg>
      <pc:sldChg chg="del">
        <pc:chgData name="Sigrid T. Angen" userId="0ae25af9-0d03-4309-b847-c1a30584e1f5" providerId="ADAL" clId="{6C15AB30-F681-4FC4-918C-FC19816ED70E}" dt="2022-08-16T13:37:16.434" v="686" actId="47"/>
        <pc:sldMkLst>
          <pc:docMk/>
          <pc:sldMk cId="1189950651" sldId="557"/>
        </pc:sldMkLst>
      </pc:sldChg>
      <pc:sldChg chg="del">
        <pc:chgData name="Sigrid T. Angen" userId="0ae25af9-0d03-4309-b847-c1a30584e1f5" providerId="ADAL" clId="{6C15AB30-F681-4FC4-918C-FC19816ED70E}" dt="2022-08-16T13:37:18.932" v="687" actId="47"/>
        <pc:sldMkLst>
          <pc:docMk/>
          <pc:sldMk cId="912165033" sldId="558"/>
        </pc:sldMkLst>
      </pc:sldChg>
      <pc:sldChg chg="del">
        <pc:chgData name="Sigrid T. Angen" userId="0ae25af9-0d03-4309-b847-c1a30584e1f5" providerId="ADAL" clId="{6C15AB30-F681-4FC4-918C-FC19816ED70E}" dt="2022-08-16T13:37:31.864" v="688" actId="47"/>
        <pc:sldMkLst>
          <pc:docMk/>
          <pc:sldMk cId="3247319849" sldId="559"/>
        </pc:sldMkLst>
      </pc:sldChg>
      <pc:sldChg chg="modSp new mod">
        <pc:chgData name="Sigrid T. Angen" userId="0ae25af9-0d03-4309-b847-c1a30584e1f5" providerId="ADAL" clId="{6C15AB30-F681-4FC4-918C-FC19816ED70E}" dt="2022-08-18T19:33:37.340" v="2697" actId="20577"/>
        <pc:sldMkLst>
          <pc:docMk/>
          <pc:sldMk cId="2499990901" sldId="560"/>
        </pc:sldMkLst>
        <pc:spChg chg="mod">
          <ac:chgData name="Sigrid T. Angen" userId="0ae25af9-0d03-4309-b847-c1a30584e1f5" providerId="ADAL" clId="{6C15AB30-F681-4FC4-918C-FC19816ED70E}" dt="2022-08-16T13:29:23.840" v="109" actId="20577"/>
          <ac:spMkLst>
            <pc:docMk/>
            <pc:sldMk cId="2499990901" sldId="560"/>
            <ac:spMk id="2" creationId="{52CA5906-59AC-05FB-13B2-621372698FD9}"/>
          </ac:spMkLst>
        </pc:spChg>
        <pc:spChg chg="mod">
          <ac:chgData name="Sigrid T. Angen" userId="0ae25af9-0d03-4309-b847-c1a30584e1f5" providerId="ADAL" clId="{6C15AB30-F681-4FC4-918C-FC19816ED70E}" dt="2022-08-18T19:33:37.340" v="2697" actId="20577"/>
          <ac:spMkLst>
            <pc:docMk/>
            <pc:sldMk cId="2499990901" sldId="560"/>
            <ac:spMk id="3" creationId="{DDFB2134-A86A-73CF-2D5C-17F58B7BCFCB}"/>
          </ac:spMkLst>
        </pc:spChg>
      </pc:sldChg>
      <pc:sldChg chg="modSp new del mod">
        <pc:chgData name="Sigrid T. Angen" userId="0ae25af9-0d03-4309-b847-c1a30584e1f5" providerId="ADAL" clId="{6C15AB30-F681-4FC4-918C-FC19816ED70E}" dt="2022-08-18T19:23:39.114" v="2638" actId="47"/>
        <pc:sldMkLst>
          <pc:docMk/>
          <pc:sldMk cId="4015893680" sldId="561"/>
        </pc:sldMkLst>
        <pc:spChg chg="mod">
          <ac:chgData name="Sigrid T. Angen" userId="0ae25af9-0d03-4309-b847-c1a30584e1f5" providerId="ADAL" clId="{6C15AB30-F681-4FC4-918C-FC19816ED70E}" dt="2022-08-16T13:34:37.558" v="619" actId="20577"/>
          <ac:spMkLst>
            <pc:docMk/>
            <pc:sldMk cId="4015893680" sldId="561"/>
            <ac:spMk id="2" creationId="{00309805-827D-0074-DDC0-32E4FC7B2945}"/>
          </ac:spMkLst>
        </pc:spChg>
        <pc:spChg chg="mod">
          <ac:chgData name="Sigrid T. Angen" userId="0ae25af9-0d03-4309-b847-c1a30584e1f5" providerId="ADAL" clId="{6C15AB30-F681-4FC4-918C-FC19816ED70E}" dt="2022-08-16T13:34:56.616" v="677" actId="5793"/>
          <ac:spMkLst>
            <pc:docMk/>
            <pc:sldMk cId="4015893680" sldId="561"/>
            <ac:spMk id="3" creationId="{79110B03-E7FF-E719-FF65-3D60BF3D58CF}"/>
          </ac:spMkLst>
        </pc:spChg>
      </pc:sldChg>
      <pc:sldChg chg="modSp new mod">
        <pc:chgData name="Sigrid T. Angen" userId="0ae25af9-0d03-4309-b847-c1a30584e1f5" providerId="ADAL" clId="{6C15AB30-F681-4FC4-918C-FC19816ED70E}" dt="2022-08-16T15:32:43.811" v="2360" actId="20577"/>
        <pc:sldMkLst>
          <pc:docMk/>
          <pc:sldMk cId="858789804" sldId="562"/>
        </pc:sldMkLst>
        <pc:spChg chg="mod">
          <ac:chgData name="Sigrid T. Angen" userId="0ae25af9-0d03-4309-b847-c1a30584e1f5" providerId="ADAL" clId="{6C15AB30-F681-4FC4-918C-FC19816ED70E}" dt="2022-08-16T15:25:28.701" v="1692" actId="20577"/>
          <ac:spMkLst>
            <pc:docMk/>
            <pc:sldMk cId="858789804" sldId="562"/>
            <ac:spMk id="2" creationId="{2D357594-78AC-EBB3-638F-82879A8D5352}"/>
          </ac:spMkLst>
        </pc:spChg>
        <pc:spChg chg="mod">
          <ac:chgData name="Sigrid T. Angen" userId="0ae25af9-0d03-4309-b847-c1a30584e1f5" providerId="ADAL" clId="{6C15AB30-F681-4FC4-918C-FC19816ED70E}" dt="2022-08-16T15:32:43.811" v="2360" actId="20577"/>
          <ac:spMkLst>
            <pc:docMk/>
            <pc:sldMk cId="858789804" sldId="562"/>
            <ac:spMk id="3" creationId="{F6C57A21-2E58-5C09-F77F-AFE2623F2DA6}"/>
          </ac:spMkLst>
        </pc:spChg>
      </pc:sldChg>
      <pc:sldChg chg="addSp delSp modSp del mod modClrScheme chgLayout">
        <pc:chgData name="Sigrid T. Angen" userId="0ae25af9-0d03-4309-b847-c1a30584e1f5" providerId="ADAL" clId="{6C15AB30-F681-4FC4-918C-FC19816ED70E}" dt="2022-08-18T11:58:24.257" v="2513" actId="47"/>
        <pc:sldMkLst>
          <pc:docMk/>
          <pc:sldMk cId="2401101555" sldId="563"/>
        </pc:sldMkLst>
        <pc:spChg chg="del">
          <ac:chgData name="Sigrid T. Angen" userId="0ae25af9-0d03-4309-b847-c1a30584e1f5" providerId="ADAL" clId="{6C15AB30-F681-4FC4-918C-FC19816ED70E}" dt="2022-08-18T11:54:51.766" v="2425" actId="26606"/>
          <ac:spMkLst>
            <pc:docMk/>
            <pc:sldMk cId="2401101555" sldId="563"/>
            <ac:spMk id="2" creationId="{578DCF5A-2303-838F-DF86-2CD375F7A612}"/>
          </ac:spMkLst>
        </pc:spChg>
        <pc:spChg chg="mod">
          <ac:chgData name="Sigrid T. Angen" userId="0ae25af9-0d03-4309-b847-c1a30584e1f5" providerId="ADAL" clId="{6C15AB30-F681-4FC4-918C-FC19816ED70E}" dt="2022-08-18T11:54:51.766" v="2425" actId="26606"/>
          <ac:spMkLst>
            <pc:docMk/>
            <pc:sldMk cId="2401101555" sldId="563"/>
            <ac:spMk id="3" creationId="{D03F2645-7419-C621-07B6-E42DE50B54DB}"/>
          </ac:spMkLst>
        </pc:spChg>
        <pc:spChg chg="add mod">
          <ac:chgData name="Sigrid T. Angen" userId="0ae25af9-0d03-4309-b847-c1a30584e1f5" providerId="ADAL" clId="{6C15AB30-F681-4FC4-918C-FC19816ED70E}" dt="2022-08-18T11:54:51.766" v="2425" actId="26606"/>
          <ac:spMkLst>
            <pc:docMk/>
            <pc:sldMk cId="2401101555" sldId="563"/>
            <ac:spMk id="8" creationId="{BEA36243-55BC-8699-5BFA-8AA713281773}"/>
          </ac:spMkLst>
        </pc:spChg>
        <pc:spChg chg="add mod">
          <ac:chgData name="Sigrid T. Angen" userId="0ae25af9-0d03-4309-b847-c1a30584e1f5" providerId="ADAL" clId="{6C15AB30-F681-4FC4-918C-FC19816ED70E}" dt="2022-08-18T11:54:51.766" v="2425" actId="26606"/>
          <ac:spMkLst>
            <pc:docMk/>
            <pc:sldMk cId="2401101555" sldId="563"/>
            <ac:spMk id="10" creationId="{095204B0-F76F-9B93-01E1-E736C153AD48}"/>
          </ac:spMkLst>
        </pc:spChg>
        <pc:spChg chg="add mod">
          <ac:chgData name="Sigrid T. Angen" userId="0ae25af9-0d03-4309-b847-c1a30584e1f5" providerId="ADAL" clId="{6C15AB30-F681-4FC4-918C-FC19816ED70E}" dt="2022-08-18T11:54:51.766" v="2425" actId="26606"/>
          <ac:spMkLst>
            <pc:docMk/>
            <pc:sldMk cId="2401101555" sldId="563"/>
            <ac:spMk id="12" creationId="{BBAF2E4E-675B-6F52-799D-16BCFAEAC58A}"/>
          </ac:spMkLst>
        </pc:spChg>
        <pc:spChg chg="add del mod">
          <ac:chgData name="Sigrid T. Angen" userId="0ae25af9-0d03-4309-b847-c1a30584e1f5" providerId="ADAL" clId="{6C15AB30-F681-4FC4-918C-FC19816ED70E}" dt="2022-08-18T11:55:14.293" v="2426" actId="22"/>
          <ac:spMkLst>
            <pc:docMk/>
            <pc:sldMk cId="2401101555" sldId="563"/>
            <ac:spMk id="14" creationId="{852A6B80-40CE-F6FA-8098-E4047A5C3C5A}"/>
          </ac:spMkLst>
        </pc:spChg>
        <pc:picChg chg="add mod ord">
          <ac:chgData name="Sigrid T. Angen" userId="0ae25af9-0d03-4309-b847-c1a30584e1f5" providerId="ADAL" clId="{6C15AB30-F681-4FC4-918C-FC19816ED70E}" dt="2022-08-18T11:55:14.293" v="2426" actId="22"/>
          <ac:picMkLst>
            <pc:docMk/>
            <pc:sldMk cId="2401101555" sldId="563"/>
            <ac:picMk id="5" creationId="{A1F1B7C1-03AF-5996-7EAC-69B2A0EF7C24}"/>
          </ac:picMkLst>
        </pc:picChg>
        <pc:picChg chg="add">
          <ac:chgData name="Sigrid T. Angen" userId="0ae25af9-0d03-4309-b847-c1a30584e1f5" providerId="ADAL" clId="{6C15AB30-F681-4FC4-918C-FC19816ED70E}" dt="2022-08-18T11:55:40.854" v="2427" actId="22"/>
          <ac:picMkLst>
            <pc:docMk/>
            <pc:sldMk cId="2401101555" sldId="563"/>
            <ac:picMk id="7" creationId="{289BD7A0-800E-40AA-E015-89F99DDD05EE}"/>
          </ac:picMkLst>
        </pc:picChg>
      </pc:sldChg>
      <pc:sldChg chg="addSp delSp modSp new mod modClrScheme chgLayout">
        <pc:chgData name="Sigrid T. Angen" userId="0ae25af9-0d03-4309-b847-c1a30584e1f5" providerId="ADAL" clId="{6C15AB30-F681-4FC4-918C-FC19816ED70E}" dt="2022-08-18T12:00:15.523" v="2572" actId="20577"/>
        <pc:sldMkLst>
          <pc:docMk/>
          <pc:sldMk cId="3496972028" sldId="564"/>
        </pc:sldMkLst>
        <pc:spChg chg="add mod">
          <ac:chgData name="Sigrid T. Angen" userId="0ae25af9-0d03-4309-b847-c1a30584e1f5" providerId="ADAL" clId="{6C15AB30-F681-4FC4-918C-FC19816ED70E}" dt="2022-08-18T12:00:15.523" v="2572" actId="20577"/>
          <ac:spMkLst>
            <pc:docMk/>
            <pc:sldMk cId="3496972028" sldId="564"/>
            <ac:spMk id="2" creationId="{F7402990-A5F5-8A60-D8DB-4C2AAAFEDA7C}"/>
          </ac:spMkLst>
        </pc:spChg>
        <pc:spChg chg="add del mod">
          <ac:chgData name="Sigrid T. Angen" userId="0ae25af9-0d03-4309-b847-c1a30584e1f5" providerId="ADAL" clId="{6C15AB30-F681-4FC4-918C-FC19816ED70E}" dt="2022-08-18T11:49:26.999" v="2391"/>
          <ac:spMkLst>
            <pc:docMk/>
            <pc:sldMk cId="3496972028" sldId="564"/>
            <ac:spMk id="3" creationId="{AE811C8A-3B7E-E8AA-B5EB-160398830C29}"/>
          </ac:spMkLst>
        </pc:spChg>
        <pc:spChg chg="add mod">
          <ac:chgData name="Sigrid T. Angen" userId="0ae25af9-0d03-4309-b847-c1a30584e1f5" providerId="ADAL" clId="{6C15AB30-F681-4FC4-918C-FC19816ED70E}" dt="2022-08-18T11:57:59.201" v="2512" actId="1076"/>
          <ac:spMkLst>
            <pc:docMk/>
            <pc:sldMk cId="3496972028" sldId="564"/>
            <ac:spMk id="4" creationId="{3C807E64-9B72-DA63-A246-581C7F633482}"/>
          </ac:spMkLst>
        </pc:spChg>
        <pc:picChg chg="add mod">
          <ac:chgData name="Sigrid T. Angen" userId="0ae25af9-0d03-4309-b847-c1a30584e1f5" providerId="ADAL" clId="{6C15AB30-F681-4FC4-918C-FC19816ED70E}" dt="2022-08-18T11:53:47.407" v="2423" actId="1076"/>
          <ac:picMkLst>
            <pc:docMk/>
            <pc:sldMk cId="3496972028" sldId="564"/>
            <ac:picMk id="5" creationId="{D5472ABD-321C-FFA2-0E67-6CCB4F1F1BE8}"/>
          </ac:picMkLst>
        </pc:picChg>
      </pc:sldChg>
      <pc:sldChg chg="addSp delSp modSp new mod">
        <pc:chgData name="Sigrid T. Angen" userId="0ae25af9-0d03-4309-b847-c1a30584e1f5" providerId="ADAL" clId="{6C15AB30-F681-4FC4-918C-FC19816ED70E}" dt="2022-08-18T19:18:31.412" v="2613" actId="14100"/>
        <pc:sldMkLst>
          <pc:docMk/>
          <pc:sldMk cId="955775433" sldId="565"/>
        </pc:sldMkLst>
        <pc:spChg chg="del mod">
          <ac:chgData name="Sigrid T. Angen" userId="0ae25af9-0d03-4309-b847-c1a30584e1f5" providerId="ADAL" clId="{6C15AB30-F681-4FC4-918C-FC19816ED70E}" dt="2022-08-18T19:08:45.205" v="2580" actId="478"/>
          <ac:spMkLst>
            <pc:docMk/>
            <pc:sldMk cId="955775433" sldId="565"/>
            <ac:spMk id="2" creationId="{91523811-3857-EA7B-BFAE-97404C39F9B1}"/>
          </ac:spMkLst>
        </pc:spChg>
        <pc:spChg chg="add del">
          <ac:chgData name="Sigrid T. Angen" userId="0ae25af9-0d03-4309-b847-c1a30584e1f5" providerId="ADAL" clId="{6C15AB30-F681-4FC4-918C-FC19816ED70E}" dt="2022-08-18T19:10:24.758" v="2582" actId="22"/>
          <ac:spMkLst>
            <pc:docMk/>
            <pc:sldMk cId="955775433" sldId="565"/>
            <ac:spMk id="4" creationId="{F56516FD-CF88-29D6-E96D-4982C32C99D6}"/>
          </ac:spMkLst>
        </pc:spChg>
        <pc:picChg chg="add mod">
          <ac:chgData name="Sigrid T. Angen" userId="0ae25af9-0d03-4309-b847-c1a30584e1f5" providerId="ADAL" clId="{6C15AB30-F681-4FC4-918C-FC19816ED70E}" dt="2022-08-18T19:18:31.412" v="2613" actId="14100"/>
          <ac:picMkLst>
            <pc:docMk/>
            <pc:sldMk cId="955775433" sldId="565"/>
            <ac:picMk id="5" creationId="{A3918D2B-7F44-DF91-3132-5462B87F41E9}"/>
          </ac:picMkLst>
        </pc:picChg>
      </pc:sldChg>
      <pc:sldChg chg="modSp add del mod">
        <pc:chgData name="Sigrid T. Angen" userId="0ae25af9-0d03-4309-b847-c1a30584e1f5" providerId="ADAL" clId="{6C15AB30-F681-4FC4-918C-FC19816ED70E}" dt="2022-08-18T19:23:31.516" v="2637" actId="47"/>
        <pc:sldMkLst>
          <pc:docMk/>
          <pc:sldMk cId="91253665" sldId="566"/>
        </pc:sldMkLst>
        <pc:spChg chg="mod">
          <ac:chgData name="Sigrid T. Angen" userId="0ae25af9-0d03-4309-b847-c1a30584e1f5" providerId="ADAL" clId="{6C15AB30-F681-4FC4-918C-FC19816ED70E}" dt="2022-08-18T19:15:29.904" v="2597" actId="27636"/>
          <ac:spMkLst>
            <pc:docMk/>
            <pc:sldMk cId="91253665" sldId="566"/>
            <ac:spMk id="3" creationId="{92EAD31D-06AB-4ACF-A61C-000E46255A4A}"/>
          </ac:spMkLst>
        </pc:spChg>
      </pc:sldChg>
      <pc:sldChg chg="addSp delSp modSp new mod">
        <pc:chgData name="Sigrid T. Angen" userId="0ae25af9-0d03-4309-b847-c1a30584e1f5" providerId="ADAL" clId="{6C15AB30-F681-4FC4-918C-FC19816ED70E}" dt="2022-08-18T19:23:49.104" v="2639" actId="14100"/>
        <pc:sldMkLst>
          <pc:docMk/>
          <pc:sldMk cId="3729173787" sldId="567"/>
        </pc:sldMkLst>
        <pc:spChg chg="del">
          <ac:chgData name="Sigrid T. Angen" userId="0ae25af9-0d03-4309-b847-c1a30584e1f5" providerId="ADAL" clId="{6C15AB30-F681-4FC4-918C-FC19816ED70E}" dt="2022-08-18T19:19:40.108" v="2615"/>
          <ac:spMkLst>
            <pc:docMk/>
            <pc:sldMk cId="3729173787" sldId="567"/>
            <ac:spMk id="2" creationId="{997D3A12-9303-B8FC-2BC2-DA0C2B3BA5DE}"/>
          </ac:spMkLst>
        </pc:spChg>
        <pc:picChg chg="add mod">
          <ac:chgData name="Sigrid T. Angen" userId="0ae25af9-0d03-4309-b847-c1a30584e1f5" providerId="ADAL" clId="{6C15AB30-F681-4FC4-918C-FC19816ED70E}" dt="2022-08-18T19:23:49.104" v="2639" actId="14100"/>
          <ac:picMkLst>
            <pc:docMk/>
            <pc:sldMk cId="3729173787" sldId="567"/>
            <ac:picMk id="3" creationId="{D3930C33-06C8-FCFB-55B1-9729EB008571}"/>
          </ac:picMkLst>
        </pc:picChg>
      </pc:sldChg>
      <pc:sldChg chg="addSp delSp modSp new mod">
        <pc:chgData name="Sigrid T. Angen" userId="0ae25af9-0d03-4309-b847-c1a30584e1f5" providerId="ADAL" clId="{6C15AB30-F681-4FC4-918C-FC19816ED70E}" dt="2022-08-18T19:23:56.383" v="2640" actId="14100"/>
        <pc:sldMkLst>
          <pc:docMk/>
          <pc:sldMk cId="3718743438" sldId="568"/>
        </pc:sldMkLst>
        <pc:spChg chg="del">
          <ac:chgData name="Sigrid T. Angen" userId="0ae25af9-0d03-4309-b847-c1a30584e1f5" providerId="ADAL" clId="{6C15AB30-F681-4FC4-918C-FC19816ED70E}" dt="2022-08-18T19:20:16.069" v="2618"/>
          <ac:spMkLst>
            <pc:docMk/>
            <pc:sldMk cId="3718743438" sldId="568"/>
            <ac:spMk id="2" creationId="{63C8B177-0C0C-897B-F412-580D2E14379F}"/>
          </ac:spMkLst>
        </pc:spChg>
        <pc:picChg chg="add mod">
          <ac:chgData name="Sigrid T. Angen" userId="0ae25af9-0d03-4309-b847-c1a30584e1f5" providerId="ADAL" clId="{6C15AB30-F681-4FC4-918C-FC19816ED70E}" dt="2022-08-18T19:23:56.383" v="2640" actId="14100"/>
          <ac:picMkLst>
            <pc:docMk/>
            <pc:sldMk cId="3718743438" sldId="568"/>
            <ac:picMk id="3" creationId="{796E936A-D63C-1F8B-6499-344B02917D7A}"/>
          </ac:picMkLst>
        </pc:picChg>
      </pc:sldChg>
      <pc:sldChg chg="addSp delSp modSp new mod">
        <pc:chgData name="Sigrid T. Angen" userId="0ae25af9-0d03-4309-b847-c1a30584e1f5" providerId="ADAL" clId="{6C15AB30-F681-4FC4-918C-FC19816ED70E}" dt="2022-08-18T19:24:06.004" v="2642" actId="14100"/>
        <pc:sldMkLst>
          <pc:docMk/>
          <pc:sldMk cId="3301587149" sldId="569"/>
        </pc:sldMkLst>
        <pc:spChg chg="del">
          <ac:chgData name="Sigrid T. Angen" userId="0ae25af9-0d03-4309-b847-c1a30584e1f5" providerId="ADAL" clId="{6C15AB30-F681-4FC4-918C-FC19816ED70E}" dt="2022-08-18T19:20:48.646" v="2621"/>
          <ac:spMkLst>
            <pc:docMk/>
            <pc:sldMk cId="3301587149" sldId="569"/>
            <ac:spMk id="2" creationId="{2EBBA27F-1962-046E-5350-A70918C89364}"/>
          </ac:spMkLst>
        </pc:spChg>
        <pc:picChg chg="add mod">
          <ac:chgData name="Sigrid T. Angen" userId="0ae25af9-0d03-4309-b847-c1a30584e1f5" providerId="ADAL" clId="{6C15AB30-F681-4FC4-918C-FC19816ED70E}" dt="2022-08-18T19:24:06.004" v="2642" actId="14100"/>
          <ac:picMkLst>
            <pc:docMk/>
            <pc:sldMk cId="3301587149" sldId="569"/>
            <ac:picMk id="3" creationId="{AD1AEA04-89A1-2529-1700-E8C606F04C5F}"/>
          </ac:picMkLst>
        </pc:picChg>
      </pc:sldChg>
      <pc:sldChg chg="addSp delSp modSp new mod">
        <pc:chgData name="Sigrid T. Angen" userId="0ae25af9-0d03-4309-b847-c1a30584e1f5" providerId="ADAL" clId="{6C15AB30-F681-4FC4-918C-FC19816ED70E}" dt="2022-08-18T19:24:17.700" v="2643" actId="14100"/>
        <pc:sldMkLst>
          <pc:docMk/>
          <pc:sldMk cId="1728077223" sldId="570"/>
        </pc:sldMkLst>
        <pc:spChg chg="del">
          <ac:chgData name="Sigrid T. Angen" userId="0ae25af9-0d03-4309-b847-c1a30584e1f5" providerId="ADAL" clId="{6C15AB30-F681-4FC4-918C-FC19816ED70E}" dt="2022-08-18T19:21:26.738" v="2624"/>
          <ac:spMkLst>
            <pc:docMk/>
            <pc:sldMk cId="1728077223" sldId="570"/>
            <ac:spMk id="2" creationId="{8DB4ADF5-16EE-1DAC-9BAF-90028972B620}"/>
          </ac:spMkLst>
        </pc:spChg>
        <pc:picChg chg="add mod">
          <ac:chgData name="Sigrid T. Angen" userId="0ae25af9-0d03-4309-b847-c1a30584e1f5" providerId="ADAL" clId="{6C15AB30-F681-4FC4-918C-FC19816ED70E}" dt="2022-08-18T19:24:17.700" v="2643" actId="14100"/>
          <ac:picMkLst>
            <pc:docMk/>
            <pc:sldMk cId="1728077223" sldId="570"/>
            <ac:picMk id="3" creationId="{6CAC49F0-8E5D-A0E5-3FC5-82F767D1E626}"/>
          </ac:picMkLst>
        </pc:picChg>
      </pc:sldChg>
      <pc:sldChg chg="addSp delSp modSp new mod">
        <pc:chgData name="Sigrid T. Angen" userId="0ae25af9-0d03-4309-b847-c1a30584e1f5" providerId="ADAL" clId="{6C15AB30-F681-4FC4-918C-FC19816ED70E}" dt="2022-08-18T19:24:26.342" v="2644" actId="14100"/>
        <pc:sldMkLst>
          <pc:docMk/>
          <pc:sldMk cId="1101739196" sldId="571"/>
        </pc:sldMkLst>
        <pc:spChg chg="del">
          <ac:chgData name="Sigrid T. Angen" userId="0ae25af9-0d03-4309-b847-c1a30584e1f5" providerId="ADAL" clId="{6C15AB30-F681-4FC4-918C-FC19816ED70E}" dt="2022-08-18T19:21:53.713" v="2627"/>
          <ac:spMkLst>
            <pc:docMk/>
            <pc:sldMk cId="1101739196" sldId="571"/>
            <ac:spMk id="2" creationId="{DEC6CA48-2E3F-BA9D-2DB2-0ECB0413F8EB}"/>
          </ac:spMkLst>
        </pc:spChg>
        <pc:picChg chg="add mod">
          <ac:chgData name="Sigrid T. Angen" userId="0ae25af9-0d03-4309-b847-c1a30584e1f5" providerId="ADAL" clId="{6C15AB30-F681-4FC4-918C-FC19816ED70E}" dt="2022-08-18T19:24:26.342" v="2644" actId="14100"/>
          <ac:picMkLst>
            <pc:docMk/>
            <pc:sldMk cId="1101739196" sldId="571"/>
            <ac:picMk id="3" creationId="{05FF6CD4-679D-62AD-19EA-F70E6423CAF3}"/>
          </ac:picMkLst>
        </pc:picChg>
      </pc:sldChg>
      <pc:sldChg chg="addSp delSp modSp new mod">
        <pc:chgData name="Sigrid T. Angen" userId="0ae25af9-0d03-4309-b847-c1a30584e1f5" providerId="ADAL" clId="{6C15AB30-F681-4FC4-918C-FC19816ED70E}" dt="2022-08-18T19:24:35.905" v="2645" actId="14100"/>
        <pc:sldMkLst>
          <pc:docMk/>
          <pc:sldMk cId="1626455421" sldId="572"/>
        </pc:sldMkLst>
        <pc:spChg chg="del">
          <ac:chgData name="Sigrid T. Angen" userId="0ae25af9-0d03-4309-b847-c1a30584e1f5" providerId="ADAL" clId="{6C15AB30-F681-4FC4-918C-FC19816ED70E}" dt="2022-08-18T19:22:32.549" v="2630"/>
          <ac:spMkLst>
            <pc:docMk/>
            <pc:sldMk cId="1626455421" sldId="572"/>
            <ac:spMk id="2" creationId="{A39EA3F3-1751-D03A-259E-BCA75F5F9CED}"/>
          </ac:spMkLst>
        </pc:spChg>
        <pc:picChg chg="add mod">
          <ac:chgData name="Sigrid T. Angen" userId="0ae25af9-0d03-4309-b847-c1a30584e1f5" providerId="ADAL" clId="{6C15AB30-F681-4FC4-918C-FC19816ED70E}" dt="2022-08-18T19:24:35.905" v="2645" actId="14100"/>
          <ac:picMkLst>
            <pc:docMk/>
            <pc:sldMk cId="1626455421" sldId="572"/>
            <ac:picMk id="3" creationId="{F1717EDC-87C0-8407-0B80-C66279C03D4F}"/>
          </ac:picMkLst>
        </pc:picChg>
      </pc:sldChg>
      <pc:sldChg chg="addSp delSp modSp new mod">
        <pc:chgData name="Sigrid T. Angen" userId="0ae25af9-0d03-4309-b847-c1a30584e1f5" providerId="ADAL" clId="{6C15AB30-F681-4FC4-918C-FC19816ED70E}" dt="2022-08-18T19:23:22.704" v="2635" actId="14100"/>
        <pc:sldMkLst>
          <pc:docMk/>
          <pc:sldMk cId="3786269580" sldId="573"/>
        </pc:sldMkLst>
        <pc:spChg chg="del">
          <ac:chgData name="Sigrid T. Angen" userId="0ae25af9-0d03-4309-b847-c1a30584e1f5" providerId="ADAL" clId="{6C15AB30-F681-4FC4-918C-FC19816ED70E}" dt="2022-08-18T19:23:09.246" v="2633"/>
          <ac:spMkLst>
            <pc:docMk/>
            <pc:sldMk cId="3786269580" sldId="573"/>
            <ac:spMk id="2" creationId="{A09CFC63-146F-9454-FD54-C125611BA25D}"/>
          </ac:spMkLst>
        </pc:spChg>
        <pc:picChg chg="add mod">
          <ac:chgData name="Sigrid T. Angen" userId="0ae25af9-0d03-4309-b847-c1a30584e1f5" providerId="ADAL" clId="{6C15AB30-F681-4FC4-918C-FC19816ED70E}" dt="2022-08-18T19:23:22.704" v="2635" actId="14100"/>
          <ac:picMkLst>
            <pc:docMk/>
            <pc:sldMk cId="3786269580" sldId="573"/>
            <ac:picMk id="3" creationId="{FB1485D4-A784-3AE7-F3C4-C5B7F3E6506A}"/>
          </ac:picMkLst>
        </pc:picChg>
      </pc:sldChg>
      <pc:sldMasterChg chg="delSldLayout">
        <pc:chgData name="Sigrid T. Angen" userId="0ae25af9-0d03-4309-b847-c1a30584e1f5" providerId="ADAL" clId="{6C15AB30-F681-4FC4-918C-FC19816ED70E}" dt="2022-08-16T13:38:02.100" v="689" actId="47"/>
        <pc:sldMasterMkLst>
          <pc:docMk/>
          <pc:sldMasterMk cId="1835050125" sldId="2147483660"/>
        </pc:sldMasterMkLst>
        <pc:sldLayoutChg chg="del">
          <pc:chgData name="Sigrid T. Angen" userId="0ae25af9-0d03-4309-b847-c1a30584e1f5" providerId="ADAL" clId="{6C15AB30-F681-4FC4-918C-FC19816ED70E}" dt="2022-08-16T13:38:02.100" v="689" actId="47"/>
          <pc:sldLayoutMkLst>
            <pc:docMk/>
            <pc:sldMasterMk cId="1835050125" sldId="2147483660"/>
            <pc:sldLayoutMk cId="3192531711" sldId="2147483676"/>
          </pc:sldLayoutMkLst>
        </pc:sldLayoutChg>
      </pc:sldMasterChg>
    </pc:docChg>
  </pc:docChgLst>
  <pc:docChgLst>
    <pc:chgData name="Erik Fossland Lænd" userId="c08c2595-d2fd-46b9-8edd-3941ef884ecd" providerId="ADAL" clId="{7272BBA6-3870-4899-BDFE-636DFFFA02D5}"/>
    <pc:docChg chg="custSel addSld modSld sldOrd">
      <pc:chgData name="Erik Fossland Lænd" userId="c08c2595-d2fd-46b9-8edd-3941ef884ecd" providerId="ADAL" clId="{7272BBA6-3870-4899-BDFE-636DFFFA02D5}" dt="2022-08-18T11:20:43.959" v="101" actId="20577"/>
      <pc:docMkLst>
        <pc:docMk/>
      </pc:docMkLst>
      <pc:sldChg chg="ord">
        <pc:chgData name="Erik Fossland Lænd" userId="c08c2595-d2fd-46b9-8edd-3941ef884ecd" providerId="ADAL" clId="{7272BBA6-3870-4899-BDFE-636DFFFA02D5}" dt="2022-08-18T10:26:07.297" v="93"/>
        <pc:sldMkLst>
          <pc:docMk/>
          <pc:sldMk cId="425592834" sldId="554"/>
        </pc:sldMkLst>
      </pc:sldChg>
      <pc:sldChg chg="modSp mod">
        <pc:chgData name="Erik Fossland Lænd" userId="c08c2595-d2fd-46b9-8edd-3941ef884ecd" providerId="ADAL" clId="{7272BBA6-3870-4899-BDFE-636DFFFA02D5}" dt="2022-08-18T11:20:43.959" v="101" actId="20577"/>
        <pc:sldMkLst>
          <pc:docMk/>
          <pc:sldMk cId="858789804" sldId="562"/>
        </pc:sldMkLst>
        <pc:spChg chg="mod">
          <ac:chgData name="Erik Fossland Lænd" userId="c08c2595-d2fd-46b9-8edd-3941ef884ecd" providerId="ADAL" clId="{7272BBA6-3870-4899-BDFE-636DFFFA02D5}" dt="2022-08-18T11:20:43.959" v="101" actId="20577"/>
          <ac:spMkLst>
            <pc:docMk/>
            <pc:sldMk cId="858789804" sldId="562"/>
            <ac:spMk id="3" creationId="{F6C57A21-2E58-5C09-F77F-AFE2623F2DA6}"/>
          </ac:spMkLst>
        </pc:spChg>
      </pc:sldChg>
      <pc:sldChg chg="modSp new mod">
        <pc:chgData name="Erik Fossland Lænd" userId="c08c2595-d2fd-46b9-8edd-3941ef884ecd" providerId="ADAL" clId="{7272BBA6-3870-4899-BDFE-636DFFFA02D5}" dt="2022-08-18T10:24:15.631" v="91" actId="5793"/>
        <pc:sldMkLst>
          <pc:docMk/>
          <pc:sldMk cId="2401101555" sldId="563"/>
        </pc:sldMkLst>
        <pc:spChg chg="mod">
          <ac:chgData name="Erik Fossland Lænd" userId="c08c2595-d2fd-46b9-8edd-3941ef884ecd" providerId="ADAL" clId="{7272BBA6-3870-4899-BDFE-636DFFFA02D5}" dt="2022-08-18T10:24:15.631" v="91" actId="5793"/>
          <ac:spMkLst>
            <pc:docMk/>
            <pc:sldMk cId="2401101555" sldId="563"/>
            <ac:spMk id="3" creationId="{D03F2645-7419-C621-07B6-E42DE50B54D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35D9A-3F10-4495-89FD-E04E63DB2E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2A65A41-0B6B-41AE-925E-3D13C060B6E3}">
      <dgm:prSet custT="1"/>
      <dgm:spPr/>
      <dgm:t>
        <a:bodyPr/>
        <a:lstStyle/>
        <a:p>
          <a:r>
            <a:rPr lang="nb-NO" sz="1800" dirty="0"/>
            <a:t>Et kraftsenter og et fellesskap for kompetanse, kultur og kreativitet i Namdalen</a:t>
          </a:r>
          <a:br>
            <a:rPr lang="nb-NO" sz="1800" dirty="0"/>
          </a:br>
          <a:endParaRPr lang="en-US" sz="1800" dirty="0"/>
        </a:p>
      </dgm:t>
    </dgm:pt>
    <dgm:pt modelId="{0B5B607F-A554-4D96-90E3-715C21DB46D2}" type="parTrans" cxnId="{574F4675-7175-4DBB-A5E3-3EBD6AA5902A}">
      <dgm:prSet/>
      <dgm:spPr/>
      <dgm:t>
        <a:bodyPr/>
        <a:lstStyle/>
        <a:p>
          <a:endParaRPr lang="en-US"/>
        </a:p>
      </dgm:t>
    </dgm:pt>
    <dgm:pt modelId="{A369D1F6-622A-409F-A57C-4C8F732FB8D0}" type="sibTrans" cxnId="{574F4675-7175-4DBB-A5E3-3EBD6AA5902A}">
      <dgm:prSet/>
      <dgm:spPr/>
      <dgm:t>
        <a:bodyPr/>
        <a:lstStyle/>
        <a:p>
          <a:endParaRPr lang="en-US"/>
        </a:p>
      </dgm:t>
    </dgm:pt>
    <dgm:pt modelId="{86F7D660-4AED-484A-8C2C-9F6981778632}">
      <dgm:prSet custT="1"/>
      <dgm:spPr/>
      <dgm:t>
        <a:bodyPr/>
        <a:lstStyle/>
        <a:p>
          <a:r>
            <a:rPr lang="nb-NO" sz="1800" dirty="0"/>
            <a:t>Gi nytt liv til regionen, og lage en inkluderende møteplass</a:t>
          </a:r>
          <a:br>
            <a:rPr lang="nb-NO" sz="1800" dirty="0"/>
          </a:br>
          <a:endParaRPr lang="en-US" sz="1800" dirty="0"/>
        </a:p>
      </dgm:t>
    </dgm:pt>
    <dgm:pt modelId="{3D8E5A50-D68B-4CDA-B9F8-FFB544389B1D}" type="parTrans" cxnId="{9900646B-AB42-4135-B820-160A93DEE20B}">
      <dgm:prSet/>
      <dgm:spPr/>
      <dgm:t>
        <a:bodyPr/>
        <a:lstStyle/>
        <a:p>
          <a:endParaRPr lang="en-US"/>
        </a:p>
      </dgm:t>
    </dgm:pt>
    <dgm:pt modelId="{DC46F596-1316-44DA-80F1-440C640727FC}" type="sibTrans" cxnId="{9900646B-AB42-4135-B820-160A93DEE20B}">
      <dgm:prSet/>
      <dgm:spPr/>
      <dgm:t>
        <a:bodyPr/>
        <a:lstStyle/>
        <a:p>
          <a:endParaRPr lang="en-US"/>
        </a:p>
      </dgm:t>
    </dgm:pt>
    <dgm:pt modelId="{ACAC4262-0CD4-4038-888C-0093744B841D}">
      <dgm:prSet custT="1"/>
      <dgm:spPr/>
      <dgm:t>
        <a:bodyPr/>
        <a:lstStyle/>
        <a:p>
          <a:r>
            <a:rPr lang="nb-NO" sz="1800" dirty="0"/>
            <a:t>Inspirere til utvikling og samhandling mellom utdanning, kvalifisering, næring og kultur</a:t>
          </a:r>
          <a:br>
            <a:rPr lang="nb-NO" sz="1600" dirty="0"/>
          </a:br>
          <a:endParaRPr lang="en-US" sz="1600" dirty="0"/>
        </a:p>
      </dgm:t>
    </dgm:pt>
    <dgm:pt modelId="{74FAF35F-9CE2-4BAA-902D-59CA091907AA}" type="parTrans" cxnId="{066CBF0A-820F-43AD-9684-7AD815CE5E1A}">
      <dgm:prSet/>
      <dgm:spPr/>
      <dgm:t>
        <a:bodyPr/>
        <a:lstStyle/>
        <a:p>
          <a:endParaRPr lang="en-US"/>
        </a:p>
      </dgm:t>
    </dgm:pt>
    <dgm:pt modelId="{56E0DB8E-55F7-4824-A1CA-320A938E35CD}" type="sibTrans" cxnId="{066CBF0A-820F-43AD-9684-7AD815CE5E1A}">
      <dgm:prSet/>
      <dgm:spPr/>
      <dgm:t>
        <a:bodyPr/>
        <a:lstStyle/>
        <a:p>
          <a:endParaRPr lang="en-US"/>
        </a:p>
      </dgm:t>
    </dgm:pt>
    <dgm:pt modelId="{DFCA099E-7ED3-4E98-9208-F9F44A28EEA3}">
      <dgm:prSet custT="1"/>
      <dgm:spPr/>
      <dgm:t>
        <a:bodyPr/>
        <a:lstStyle/>
        <a:p>
          <a:r>
            <a:rPr lang="nb-NO" sz="1800" dirty="0"/>
            <a:t>En del av den byutviklinga som skisseres i reguleringsplanen for Namsos sentrum –  sentrum utvides mot øst</a:t>
          </a:r>
          <a:br>
            <a:rPr lang="nb-NO" sz="1600" dirty="0"/>
          </a:br>
          <a:endParaRPr lang="en-US" sz="1600" dirty="0"/>
        </a:p>
      </dgm:t>
    </dgm:pt>
    <dgm:pt modelId="{E9CA1957-1079-4B60-AF63-77CE9C719DC7}" type="parTrans" cxnId="{A925A6DD-45D4-43B2-95ED-51C44DA29070}">
      <dgm:prSet/>
      <dgm:spPr/>
      <dgm:t>
        <a:bodyPr/>
        <a:lstStyle/>
        <a:p>
          <a:endParaRPr lang="en-US"/>
        </a:p>
      </dgm:t>
    </dgm:pt>
    <dgm:pt modelId="{AE5DE432-2580-4C10-9152-F95FA42BDC78}" type="sibTrans" cxnId="{A925A6DD-45D4-43B2-95ED-51C44DA29070}">
      <dgm:prSet/>
      <dgm:spPr/>
      <dgm:t>
        <a:bodyPr/>
        <a:lstStyle/>
        <a:p>
          <a:endParaRPr lang="en-US"/>
        </a:p>
      </dgm:t>
    </dgm:pt>
    <dgm:pt modelId="{C196A9E3-05FA-478D-8E8E-3CEAB369CE34}">
      <dgm:prSet custT="1"/>
      <dgm:spPr/>
      <dgm:t>
        <a:bodyPr/>
        <a:lstStyle/>
        <a:p>
          <a:r>
            <a:rPr lang="nb-NO" sz="1800" dirty="0"/>
            <a:t>Mer «liv og røre» i byen – flere folk som frekventerer sentrum daglig, både på dag- og kveldstid</a:t>
          </a:r>
          <a:br>
            <a:rPr lang="nb-NO" sz="500" dirty="0"/>
          </a:br>
          <a:endParaRPr lang="en-US" sz="500" dirty="0"/>
        </a:p>
      </dgm:t>
    </dgm:pt>
    <dgm:pt modelId="{EDCB0B40-D808-46E0-A923-A2A3DB59521A}" type="parTrans" cxnId="{658C0352-9CBE-4DE0-842F-5B2C75C57201}">
      <dgm:prSet/>
      <dgm:spPr/>
      <dgm:t>
        <a:bodyPr/>
        <a:lstStyle/>
        <a:p>
          <a:endParaRPr lang="en-US"/>
        </a:p>
      </dgm:t>
    </dgm:pt>
    <dgm:pt modelId="{991A2DDC-C07C-40AF-B4C5-D4D4E9C63FDB}" type="sibTrans" cxnId="{658C0352-9CBE-4DE0-842F-5B2C75C57201}">
      <dgm:prSet/>
      <dgm:spPr/>
      <dgm:t>
        <a:bodyPr/>
        <a:lstStyle/>
        <a:p>
          <a:endParaRPr lang="en-US"/>
        </a:p>
      </dgm:t>
    </dgm:pt>
    <dgm:pt modelId="{8D044C20-E9BA-4287-BAAF-BA0F6A15B189}">
      <dgm:prSet custT="1"/>
      <dgm:spPr/>
      <dgm:t>
        <a:bodyPr/>
        <a:lstStyle/>
        <a:p>
          <a:r>
            <a:rPr lang="nb-NO" sz="1800" dirty="0"/>
            <a:t>Muligheter for næringslivet både i byggeperiode og når anlegget er i drift – hvilke tilbud ønsker elever og ansatte? </a:t>
          </a:r>
          <a:endParaRPr lang="en-US" sz="1800" dirty="0"/>
        </a:p>
      </dgm:t>
    </dgm:pt>
    <dgm:pt modelId="{B6B3BAF4-3A92-406E-B171-944FC6E0DB54}" type="parTrans" cxnId="{20FB3ACF-B633-402B-A421-AC39E546BD87}">
      <dgm:prSet/>
      <dgm:spPr/>
      <dgm:t>
        <a:bodyPr/>
        <a:lstStyle/>
        <a:p>
          <a:endParaRPr lang="en-US"/>
        </a:p>
      </dgm:t>
    </dgm:pt>
    <dgm:pt modelId="{1BB958D5-7EFA-4AEB-856A-318446DF8973}" type="sibTrans" cxnId="{20FB3ACF-B633-402B-A421-AC39E546BD87}">
      <dgm:prSet/>
      <dgm:spPr/>
      <dgm:t>
        <a:bodyPr/>
        <a:lstStyle/>
        <a:p>
          <a:endParaRPr lang="en-US"/>
        </a:p>
      </dgm:t>
    </dgm:pt>
    <dgm:pt modelId="{0247C14F-2A3B-4D21-AF3E-D7E553A1B308}" type="pres">
      <dgm:prSet presAssocID="{B9635D9A-3F10-4495-89FD-E04E63DB2EBA}" presName="linear" presStyleCnt="0">
        <dgm:presLayoutVars>
          <dgm:animLvl val="lvl"/>
          <dgm:resizeHandles val="exact"/>
        </dgm:presLayoutVars>
      </dgm:prSet>
      <dgm:spPr/>
    </dgm:pt>
    <dgm:pt modelId="{77737F05-2DEE-478E-BF5D-93974FB2C37E}" type="pres">
      <dgm:prSet presAssocID="{D2A65A41-0B6B-41AE-925E-3D13C060B6E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507F90A2-D36C-45BF-8EB8-339950D45016}" type="pres">
      <dgm:prSet presAssocID="{A369D1F6-622A-409F-A57C-4C8F732FB8D0}" presName="spacer" presStyleCnt="0"/>
      <dgm:spPr/>
    </dgm:pt>
    <dgm:pt modelId="{A72EF711-878C-48A2-B6EB-446D0D1EDB99}" type="pres">
      <dgm:prSet presAssocID="{86F7D660-4AED-484A-8C2C-9F698177863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DC44BE8-905C-4901-B42F-7C53CA805F0E}" type="pres">
      <dgm:prSet presAssocID="{DC46F596-1316-44DA-80F1-440C640727FC}" presName="spacer" presStyleCnt="0"/>
      <dgm:spPr/>
    </dgm:pt>
    <dgm:pt modelId="{5BBBCD0B-0B20-4186-8A02-B922FC3E0653}" type="pres">
      <dgm:prSet presAssocID="{ACAC4262-0CD4-4038-888C-0093744B841D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01F1D53-3DBA-4042-80CF-EE2609F41CC5}" type="pres">
      <dgm:prSet presAssocID="{56E0DB8E-55F7-4824-A1CA-320A938E35CD}" presName="spacer" presStyleCnt="0"/>
      <dgm:spPr/>
    </dgm:pt>
    <dgm:pt modelId="{9FF80C0B-5667-4373-A5B4-4BB83F83B1F8}" type="pres">
      <dgm:prSet presAssocID="{DFCA099E-7ED3-4E98-9208-F9F44A28EEA3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08535A7-FE32-47D5-93CD-6760A1448FC5}" type="pres">
      <dgm:prSet presAssocID="{AE5DE432-2580-4C10-9152-F95FA42BDC78}" presName="spacer" presStyleCnt="0"/>
      <dgm:spPr/>
    </dgm:pt>
    <dgm:pt modelId="{A79E249C-6FF9-4CEB-A7B3-E8FC22F20207}" type="pres">
      <dgm:prSet presAssocID="{C196A9E3-05FA-478D-8E8E-3CEAB369CE34}" presName="parentText" presStyleLbl="node1" presStyleIdx="4" presStyleCnt="6" custLinFactY="2824" custLinFactNeighborY="100000">
        <dgm:presLayoutVars>
          <dgm:chMax val="0"/>
          <dgm:bulletEnabled val="1"/>
        </dgm:presLayoutVars>
      </dgm:prSet>
      <dgm:spPr/>
    </dgm:pt>
    <dgm:pt modelId="{E624254E-64DC-44B7-AB78-36823D73A306}" type="pres">
      <dgm:prSet presAssocID="{991A2DDC-C07C-40AF-B4C5-D4D4E9C63FDB}" presName="spacer" presStyleCnt="0"/>
      <dgm:spPr/>
    </dgm:pt>
    <dgm:pt modelId="{24381DED-FFCF-44F7-885F-21EE63390E41}" type="pres">
      <dgm:prSet presAssocID="{8D044C20-E9BA-4287-BAAF-BA0F6A15B189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66CBF0A-820F-43AD-9684-7AD815CE5E1A}" srcId="{B9635D9A-3F10-4495-89FD-E04E63DB2EBA}" destId="{ACAC4262-0CD4-4038-888C-0093744B841D}" srcOrd="2" destOrd="0" parTransId="{74FAF35F-9CE2-4BAA-902D-59CA091907AA}" sibTransId="{56E0DB8E-55F7-4824-A1CA-320A938E35CD}"/>
    <dgm:cxn modelId="{C749811D-F62C-4AC9-9E48-A37D90A35BD0}" type="presOf" srcId="{DFCA099E-7ED3-4E98-9208-F9F44A28EEA3}" destId="{9FF80C0B-5667-4373-A5B4-4BB83F83B1F8}" srcOrd="0" destOrd="0" presId="urn:microsoft.com/office/officeart/2005/8/layout/vList2"/>
    <dgm:cxn modelId="{38D3153F-0524-41EB-BC7E-DC9E4DEEFBE3}" type="presOf" srcId="{B9635D9A-3F10-4495-89FD-E04E63DB2EBA}" destId="{0247C14F-2A3B-4D21-AF3E-D7E553A1B308}" srcOrd="0" destOrd="0" presId="urn:microsoft.com/office/officeart/2005/8/layout/vList2"/>
    <dgm:cxn modelId="{9900646B-AB42-4135-B820-160A93DEE20B}" srcId="{B9635D9A-3F10-4495-89FD-E04E63DB2EBA}" destId="{86F7D660-4AED-484A-8C2C-9F6981778632}" srcOrd="1" destOrd="0" parTransId="{3D8E5A50-D68B-4CDA-B9F8-FFB544389B1D}" sibTransId="{DC46F596-1316-44DA-80F1-440C640727FC}"/>
    <dgm:cxn modelId="{658C0352-9CBE-4DE0-842F-5B2C75C57201}" srcId="{B9635D9A-3F10-4495-89FD-E04E63DB2EBA}" destId="{C196A9E3-05FA-478D-8E8E-3CEAB369CE34}" srcOrd="4" destOrd="0" parTransId="{EDCB0B40-D808-46E0-A923-A2A3DB59521A}" sibTransId="{991A2DDC-C07C-40AF-B4C5-D4D4E9C63FDB}"/>
    <dgm:cxn modelId="{4E5B1774-1510-4451-9773-97107C929BFF}" type="presOf" srcId="{D2A65A41-0B6B-41AE-925E-3D13C060B6E3}" destId="{77737F05-2DEE-478E-BF5D-93974FB2C37E}" srcOrd="0" destOrd="0" presId="urn:microsoft.com/office/officeart/2005/8/layout/vList2"/>
    <dgm:cxn modelId="{574F4675-7175-4DBB-A5E3-3EBD6AA5902A}" srcId="{B9635D9A-3F10-4495-89FD-E04E63DB2EBA}" destId="{D2A65A41-0B6B-41AE-925E-3D13C060B6E3}" srcOrd="0" destOrd="0" parTransId="{0B5B607F-A554-4D96-90E3-715C21DB46D2}" sibTransId="{A369D1F6-622A-409F-A57C-4C8F732FB8D0}"/>
    <dgm:cxn modelId="{B8127D99-92A4-41D4-8CAE-5547A643B1F7}" type="presOf" srcId="{C196A9E3-05FA-478D-8E8E-3CEAB369CE34}" destId="{A79E249C-6FF9-4CEB-A7B3-E8FC22F20207}" srcOrd="0" destOrd="0" presId="urn:microsoft.com/office/officeart/2005/8/layout/vList2"/>
    <dgm:cxn modelId="{7C66FFA7-65E3-4A3A-BC77-2FC3BB95E0B8}" type="presOf" srcId="{8D044C20-E9BA-4287-BAAF-BA0F6A15B189}" destId="{24381DED-FFCF-44F7-885F-21EE63390E41}" srcOrd="0" destOrd="0" presId="urn:microsoft.com/office/officeart/2005/8/layout/vList2"/>
    <dgm:cxn modelId="{20FB3ACF-B633-402B-A421-AC39E546BD87}" srcId="{B9635D9A-3F10-4495-89FD-E04E63DB2EBA}" destId="{8D044C20-E9BA-4287-BAAF-BA0F6A15B189}" srcOrd="5" destOrd="0" parTransId="{B6B3BAF4-3A92-406E-B171-944FC6E0DB54}" sibTransId="{1BB958D5-7EFA-4AEB-856A-318446DF8973}"/>
    <dgm:cxn modelId="{A925A6DD-45D4-43B2-95ED-51C44DA29070}" srcId="{B9635D9A-3F10-4495-89FD-E04E63DB2EBA}" destId="{DFCA099E-7ED3-4E98-9208-F9F44A28EEA3}" srcOrd="3" destOrd="0" parTransId="{E9CA1957-1079-4B60-AF63-77CE9C719DC7}" sibTransId="{AE5DE432-2580-4C10-9152-F95FA42BDC78}"/>
    <dgm:cxn modelId="{748168DE-E571-4F3F-B493-491B61D67DD4}" type="presOf" srcId="{86F7D660-4AED-484A-8C2C-9F6981778632}" destId="{A72EF711-878C-48A2-B6EB-446D0D1EDB99}" srcOrd="0" destOrd="0" presId="urn:microsoft.com/office/officeart/2005/8/layout/vList2"/>
    <dgm:cxn modelId="{68BAEAEB-B3D2-4206-A739-EF1A8786ECFE}" type="presOf" srcId="{ACAC4262-0CD4-4038-888C-0093744B841D}" destId="{5BBBCD0B-0B20-4186-8A02-B922FC3E0653}" srcOrd="0" destOrd="0" presId="urn:microsoft.com/office/officeart/2005/8/layout/vList2"/>
    <dgm:cxn modelId="{8385FDC3-CA66-4A6D-A9BB-43D18099F306}" type="presParOf" srcId="{0247C14F-2A3B-4D21-AF3E-D7E553A1B308}" destId="{77737F05-2DEE-478E-BF5D-93974FB2C37E}" srcOrd="0" destOrd="0" presId="urn:microsoft.com/office/officeart/2005/8/layout/vList2"/>
    <dgm:cxn modelId="{182E4148-4A58-4BBB-9872-61A86E75D23F}" type="presParOf" srcId="{0247C14F-2A3B-4D21-AF3E-D7E553A1B308}" destId="{507F90A2-D36C-45BF-8EB8-339950D45016}" srcOrd="1" destOrd="0" presId="urn:microsoft.com/office/officeart/2005/8/layout/vList2"/>
    <dgm:cxn modelId="{50635BF5-10F7-49E6-81A3-7A801F44C464}" type="presParOf" srcId="{0247C14F-2A3B-4D21-AF3E-D7E553A1B308}" destId="{A72EF711-878C-48A2-B6EB-446D0D1EDB99}" srcOrd="2" destOrd="0" presId="urn:microsoft.com/office/officeart/2005/8/layout/vList2"/>
    <dgm:cxn modelId="{BBBBB794-C2D0-4CE1-9211-7FB992117DCD}" type="presParOf" srcId="{0247C14F-2A3B-4D21-AF3E-D7E553A1B308}" destId="{6DC44BE8-905C-4901-B42F-7C53CA805F0E}" srcOrd="3" destOrd="0" presId="urn:microsoft.com/office/officeart/2005/8/layout/vList2"/>
    <dgm:cxn modelId="{2689EE9C-22D8-401A-81F3-8D5D73B4A649}" type="presParOf" srcId="{0247C14F-2A3B-4D21-AF3E-D7E553A1B308}" destId="{5BBBCD0B-0B20-4186-8A02-B922FC3E0653}" srcOrd="4" destOrd="0" presId="urn:microsoft.com/office/officeart/2005/8/layout/vList2"/>
    <dgm:cxn modelId="{742DB9FC-E588-4A09-930A-4E9D64DD2AC1}" type="presParOf" srcId="{0247C14F-2A3B-4D21-AF3E-D7E553A1B308}" destId="{A01F1D53-3DBA-4042-80CF-EE2609F41CC5}" srcOrd="5" destOrd="0" presId="urn:microsoft.com/office/officeart/2005/8/layout/vList2"/>
    <dgm:cxn modelId="{F6B0CBE3-05DE-44BD-835B-162AE3323677}" type="presParOf" srcId="{0247C14F-2A3B-4D21-AF3E-D7E553A1B308}" destId="{9FF80C0B-5667-4373-A5B4-4BB83F83B1F8}" srcOrd="6" destOrd="0" presId="urn:microsoft.com/office/officeart/2005/8/layout/vList2"/>
    <dgm:cxn modelId="{8FC5A346-1DDF-406E-A0D5-AA91EA2F2EFD}" type="presParOf" srcId="{0247C14F-2A3B-4D21-AF3E-D7E553A1B308}" destId="{F08535A7-FE32-47D5-93CD-6760A1448FC5}" srcOrd="7" destOrd="0" presId="urn:microsoft.com/office/officeart/2005/8/layout/vList2"/>
    <dgm:cxn modelId="{90370B60-D14D-44C5-9413-65145F2B87AD}" type="presParOf" srcId="{0247C14F-2A3B-4D21-AF3E-D7E553A1B308}" destId="{A79E249C-6FF9-4CEB-A7B3-E8FC22F20207}" srcOrd="8" destOrd="0" presId="urn:microsoft.com/office/officeart/2005/8/layout/vList2"/>
    <dgm:cxn modelId="{1AB8AF14-9FE0-437E-8C5A-26D5852F6BF4}" type="presParOf" srcId="{0247C14F-2A3B-4D21-AF3E-D7E553A1B308}" destId="{E624254E-64DC-44B7-AB78-36823D73A306}" srcOrd="9" destOrd="0" presId="urn:microsoft.com/office/officeart/2005/8/layout/vList2"/>
    <dgm:cxn modelId="{35C5C470-A363-4E76-9B2B-598BDDFACDDD}" type="presParOf" srcId="{0247C14F-2A3B-4D21-AF3E-D7E553A1B308}" destId="{24381DED-FFCF-44F7-885F-21EE63390E41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737F05-2DEE-478E-BF5D-93974FB2C37E}">
      <dsp:nvSpPr>
        <dsp:cNvPr id="0" name=""/>
        <dsp:cNvSpPr/>
      </dsp:nvSpPr>
      <dsp:spPr>
        <a:xfrm>
          <a:off x="0" y="1831"/>
          <a:ext cx="9221689" cy="755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Et kraftsenter og et fellesskap for kompetanse, kultur og kreativitet i Namdalen</a:t>
          </a:r>
          <a:br>
            <a:rPr lang="nb-NO" sz="1800" kern="1200" dirty="0"/>
          </a:br>
          <a:endParaRPr lang="en-US" sz="1800" kern="1200" dirty="0"/>
        </a:p>
      </dsp:txBody>
      <dsp:txXfrm>
        <a:off x="36895" y="38726"/>
        <a:ext cx="9147899" cy="682011"/>
      </dsp:txXfrm>
    </dsp:sp>
    <dsp:sp modelId="{A72EF711-878C-48A2-B6EB-446D0D1EDB99}">
      <dsp:nvSpPr>
        <dsp:cNvPr id="0" name=""/>
        <dsp:cNvSpPr/>
      </dsp:nvSpPr>
      <dsp:spPr>
        <a:xfrm>
          <a:off x="0" y="768981"/>
          <a:ext cx="9221689" cy="755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Gi nytt liv til regionen, og lage en inkluderende møteplass</a:t>
          </a:r>
          <a:br>
            <a:rPr lang="nb-NO" sz="1800" kern="1200" dirty="0"/>
          </a:br>
          <a:endParaRPr lang="en-US" sz="1800" kern="1200" dirty="0"/>
        </a:p>
      </dsp:txBody>
      <dsp:txXfrm>
        <a:off x="36895" y="805876"/>
        <a:ext cx="9147899" cy="682011"/>
      </dsp:txXfrm>
    </dsp:sp>
    <dsp:sp modelId="{5BBBCD0B-0B20-4186-8A02-B922FC3E0653}">
      <dsp:nvSpPr>
        <dsp:cNvPr id="0" name=""/>
        <dsp:cNvSpPr/>
      </dsp:nvSpPr>
      <dsp:spPr>
        <a:xfrm>
          <a:off x="0" y="1536131"/>
          <a:ext cx="9221689" cy="755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Inspirere til utvikling og samhandling mellom utdanning, kvalifisering, næring og kultur</a:t>
          </a:r>
          <a:br>
            <a:rPr lang="nb-NO" sz="1600" kern="1200" dirty="0"/>
          </a:br>
          <a:endParaRPr lang="en-US" sz="1600" kern="1200" dirty="0"/>
        </a:p>
      </dsp:txBody>
      <dsp:txXfrm>
        <a:off x="36895" y="1573026"/>
        <a:ext cx="9147899" cy="682011"/>
      </dsp:txXfrm>
    </dsp:sp>
    <dsp:sp modelId="{9FF80C0B-5667-4373-A5B4-4BB83F83B1F8}">
      <dsp:nvSpPr>
        <dsp:cNvPr id="0" name=""/>
        <dsp:cNvSpPr/>
      </dsp:nvSpPr>
      <dsp:spPr>
        <a:xfrm>
          <a:off x="0" y="2303281"/>
          <a:ext cx="9221689" cy="755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En del av den byutviklinga som skisseres i reguleringsplanen for Namsos sentrum –  sentrum utvides mot øst</a:t>
          </a:r>
          <a:br>
            <a:rPr lang="nb-NO" sz="1600" kern="1200" dirty="0"/>
          </a:br>
          <a:endParaRPr lang="en-US" sz="1600" kern="1200" dirty="0"/>
        </a:p>
      </dsp:txBody>
      <dsp:txXfrm>
        <a:off x="36895" y="2340176"/>
        <a:ext cx="9147899" cy="682011"/>
      </dsp:txXfrm>
    </dsp:sp>
    <dsp:sp modelId="{A79E249C-6FF9-4CEB-A7B3-E8FC22F20207}">
      <dsp:nvSpPr>
        <dsp:cNvPr id="0" name=""/>
        <dsp:cNvSpPr/>
      </dsp:nvSpPr>
      <dsp:spPr>
        <a:xfrm>
          <a:off x="0" y="3103123"/>
          <a:ext cx="9221689" cy="755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Mer «liv og røre» i byen – flere folk som frekventerer sentrum daglig, både på dag- og kveldstid</a:t>
          </a:r>
          <a:br>
            <a:rPr lang="nb-NO" sz="500" kern="1200" dirty="0"/>
          </a:br>
          <a:endParaRPr lang="en-US" sz="500" kern="1200" dirty="0"/>
        </a:p>
      </dsp:txBody>
      <dsp:txXfrm>
        <a:off x="36895" y="3140018"/>
        <a:ext cx="9147899" cy="682011"/>
      </dsp:txXfrm>
    </dsp:sp>
    <dsp:sp modelId="{24381DED-FFCF-44F7-885F-21EE63390E41}">
      <dsp:nvSpPr>
        <dsp:cNvPr id="0" name=""/>
        <dsp:cNvSpPr/>
      </dsp:nvSpPr>
      <dsp:spPr>
        <a:xfrm>
          <a:off x="0" y="3837581"/>
          <a:ext cx="9221689" cy="7558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800" kern="1200" dirty="0"/>
            <a:t>Muligheter for næringslivet både i byggeperiode og når anlegget er i drift – hvilke tilbud ønsker elever og ansatte? </a:t>
          </a:r>
          <a:endParaRPr lang="en-US" sz="1800" kern="1200" dirty="0"/>
        </a:p>
      </dsp:txBody>
      <dsp:txXfrm>
        <a:off x="36895" y="3874476"/>
        <a:ext cx="9147899" cy="6820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335626-92A8-422A-AB45-A4EF381435E6}" type="datetimeFigureOut">
              <a:rPr lang="nb-NO" smtClean="0"/>
              <a:t>18.08.2022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E0E23-DF11-408D-86AF-CFCCA4E3BA8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673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69083042-4453-654D-B773-75125AACBD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0699200" cy="7560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858" y="5716215"/>
            <a:ext cx="8265913" cy="968535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857" y="6566370"/>
            <a:ext cx="8265913" cy="775591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6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23C311AC-8A25-8843-80D6-0FFCEA333D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936444"/>
            <a:ext cx="10691813" cy="623231"/>
          </a:xfrm>
          <a:prstGeom prst="rect">
            <a:avLst/>
          </a:prstGeom>
        </p:spPr>
      </p:pic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4249B84C-EBF7-3140-85C3-5BF1F1CC70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630237"/>
            <a:ext cx="10691813" cy="630620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873F6BC6-A622-D547-905C-033B87D358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187" y="158402"/>
            <a:ext cx="2215662" cy="35270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FC6-62AC-E540-AE29-2B3711DE74BA}" type="datetimeFigureOut">
              <a:rPr lang="nb-NO" smtClean="0"/>
              <a:t>18.08.2022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E03-D4A1-DF4A-AD97-7D09FFF0D1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3303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3EE8651F-54FF-E54A-BD3E-C15D46170A49}"/>
              </a:ext>
            </a:extLst>
          </p:cNvPr>
          <p:cNvSpPr/>
          <p:nvPr userDrawn="1"/>
        </p:nvSpPr>
        <p:spPr>
          <a:xfrm>
            <a:off x="0" y="0"/>
            <a:ext cx="10691813" cy="7559675"/>
          </a:xfrm>
          <a:prstGeom prst="rect">
            <a:avLst/>
          </a:prstGeom>
          <a:solidFill>
            <a:srgbClr val="4E8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115" b="0" i="0">
              <a:latin typeface="Open Sans" panose="020B0606030504020204" pitchFamily="34" charset="0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5811BEAF-3E45-D643-8C4F-D1A35A0B5D8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14302" y="1723629"/>
            <a:ext cx="2863207" cy="4497144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65BAF18C-50EB-5246-9953-EA4BD4C87A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369" y="156919"/>
            <a:ext cx="2411822" cy="38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53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663B223-E1D5-BB43-93BA-D4BBF5CFA55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85" y="2148"/>
            <a:ext cx="10692000" cy="75555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858" y="5716215"/>
            <a:ext cx="8265913" cy="968535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8857" y="6566370"/>
            <a:ext cx="8265913" cy="775591"/>
          </a:xfrm>
        </p:spPr>
        <p:txBody>
          <a:bodyPr>
            <a:normAutofit/>
          </a:bodyPr>
          <a:lstStyle>
            <a:lvl1pPr marL="0" indent="0" algn="l">
              <a:buNone/>
              <a:defRPr sz="3000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9" name="Plassholder for bilde 12">
            <a:extLst>
              <a:ext uri="{FF2B5EF4-FFF2-40B4-BE49-F238E27FC236}">
                <a16:creationId xmlns:a16="http://schemas.microsoft.com/office/drawing/2014/main" id="{2D4CB562-6CF5-1E4B-9737-B2F155B356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729342"/>
            <a:ext cx="10691813" cy="4582887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561823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A422EC8-789F-034F-9E20-3BF939FE99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936444"/>
            <a:ext cx="10691813" cy="623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782645"/>
            <a:ext cx="9221689" cy="969116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2012414"/>
            <a:ext cx="9221689" cy="459521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FC6-62AC-E540-AE29-2B3711DE74BA}" type="datetimeFigureOut">
              <a:rPr lang="nb-NO" smtClean="0"/>
              <a:t>18.08.2022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E03-D4A1-DF4A-AD97-7D09FFF0D1FF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4FF5FC9E-3595-8E43-8382-B2F71151B0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187" y="180174"/>
            <a:ext cx="2215662" cy="3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41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3D59F2FA-D78C-E349-B50A-B5F37A603E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936444"/>
            <a:ext cx="10691813" cy="6232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2132158"/>
          </a:xfrm>
        </p:spPr>
        <p:txBody>
          <a:bodyPr anchor="t"/>
          <a:lstStyle>
            <a:lvl1pPr>
              <a:defRPr sz="6614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42208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FC6-62AC-E540-AE29-2B3711DE74BA}" type="datetimeFigureOut">
              <a:rPr lang="nb-NO" smtClean="0"/>
              <a:t>18.08.2022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E03-D4A1-DF4A-AD97-7D09FFF0D1FF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E23B121-C84E-7345-A018-B442412BC00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187" y="180174"/>
            <a:ext cx="2215662" cy="3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0B426BE-9DC3-B046-9152-DF6160DD063A}"/>
              </a:ext>
            </a:extLst>
          </p:cNvPr>
          <p:cNvSpPr/>
          <p:nvPr userDrawn="1"/>
        </p:nvSpPr>
        <p:spPr>
          <a:xfrm>
            <a:off x="0" y="629972"/>
            <a:ext cx="5345907" cy="6299729"/>
          </a:xfrm>
          <a:prstGeom prst="rect">
            <a:avLst/>
          </a:prstGeom>
          <a:solidFill>
            <a:srgbClr val="4E8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115" b="0" i="0">
              <a:latin typeface="Open Sans" panose="020B0606030504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D3E9D3D-5FD3-EE4A-AB94-330DD690E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936444"/>
            <a:ext cx="10691813" cy="623231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E815C250-804D-CC4F-81FC-A92E0FDA17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187" y="158402"/>
            <a:ext cx="2215662" cy="3527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942" y="2012414"/>
            <a:ext cx="4544021" cy="479654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FC6-62AC-E540-AE29-2B3711DE74BA}" type="datetimeFigureOut">
              <a:rPr lang="nb-NO" smtClean="0"/>
              <a:t>18.08.2022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E03-D4A1-DF4A-AD97-7D09FFF0D1FF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Tittel 10">
            <a:extLst>
              <a:ext uri="{FF2B5EF4-FFF2-40B4-BE49-F238E27FC236}">
                <a16:creationId xmlns:a16="http://schemas.microsoft.com/office/drawing/2014/main" id="{865E1F33-1FFC-9E42-BBEC-966592FE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5" y="906206"/>
            <a:ext cx="4544021" cy="1077973"/>
          </a:xfrm>
        </p:spPr>
        <p:txBody>
          <a:bodyPr anchor="t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6903E4F-741F-134C-9BFA-CC01BC66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5113" y="630237"/>
            <a:ext cx="5346700" cy="62994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412244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20B426BE-9DC3-B046-9152-DF6160DD063A}"/>
              </a:ext>
            </a:extLst>
          </p:cNvPr>
          <p:cNvSpPr/>
          <p:nvPr userDrawn="1"/>
        </p:nvSpPr>
        <p:spPr>
          <a:xfrm>
            <a:off x="0" y="629973"/>
            <a:ext cx="5345907" cy="2875084"/>
          </a:xfrm>
          <a:prstGeom prst="rect">
            <a:avLst/>
          </a:prstGeom>
          <a:solidFill>
            <a:srgbClr val="4E83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 sz="2115" b="0" i="0">
              <a:latin typeface="Open Sans" panose="020B0606030504020204" pitchFamily="34" charset="0"/>
            </a:endParaRP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D3E9D3D-5FD3-EE4A-AB94-330DD690E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936444"/>
            <a:ext cx="10691813" cy="6232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942" y="1081636"/>
            <a:ext cx="4544021" cy="197175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FC6-62AC-E540-AE29-2B3711DE74BA}" type="datetimeFigureOut">
              <a:rPr lang="nb-NO" smtClean="0"/>
              <a:t>18.08.2022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E03-D4A1-DF4A-AD97-7D09FFF0D1FF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6903E4F-741F-134C-9BFA-CC01BC66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5113" y="630237"/>
            <a:ext cx="5346700" cy="28749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068D751-CB1E-6D46-A4A1-AD17CFE1C3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3828750"/>
            <a:ext cx="9513887" cy="26558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BDA1492-374D-BE4B-8E4F-7791C5DDA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187" y="158402"/>
            <a:ext cx="2215662" cy="352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09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D3E9D3D-5FD3-EE4A-AB94-330DD690E7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936444"/>
            <a:ext cx="10691813" cy="623231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FC6-62AC-E540-AE29-2B3711DE74BA}" type="datetimeFigureOut">
              <a:rPr lang="nb-NO" smtClean="0"/>
              <a:t>18.08.2022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E03-D4A1-DF4A-AD97-7D09FFF0D1FF}" type="slidenum">
              <a:rPr lang="nb-NO" smtClean="0"/>
              <a:t>‹#›</a:t>
            </a:fld>
            <a:endParaRPr lang="nb-NO"/>
          </a:p>
        </p:txBody>
      </p:sp>
      <p:sp>
        <p:nvSpPr>
          <p:cNvPr id="13" name="Plassholder for bilde 12">
            <a:extLst>
              <a:ext uri="{FF2B5EF4-FFF2-40B4-BE49-F238E27FC236}">
                <a16:creationId xmlns:a16="http://schemas.microsoft.com/office/drawing/2014/main" id="{56903E4F-741F-134C-9BFA-CC01BC6660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5113" y="630237"/>
            <a:ext cx="5346700" cy="28749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068D751-CB1E-6D46-A4A1-AD17CFE1C3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2288" y="3828750"/>
            <a:ext cx="9513887" cy="26558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8BDA1492-374D-BE4B-8E4F-7791C5DDA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187" y="158402"/>
            <a:ext cx="2215662" cy="352705"/>
          </a:xfrm>
          <a:prstGeom prst="rect">
            <a:avLst/>
          </a:prstGeom>
        </p:spPr>
      </p:pic>
      <p:sp>
        <p:nvSpPr>
          <p:cNvPr id="11" name="Plassholder for bilde 12">
            <a:extLst>
              <a:ext uri="{FF2B5EF4-FFF2-40B4-BE49-F238E27FC236}">
                <a16:creationId xmlns:a16="http://schemas.microsoft.com/office/drawing/2014/main" id="{B2B00EC9-DCE1-314D-93C3-65F2BFD285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0658" y="630237"/>
            <a:ext cx="5346700" cy="2874963"/>
          </a:xfrm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870406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DFFCFC71-71E6-504B-8A28-20DB9CE99A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936444"/>
            <a:ext cx="10691813" cy="623231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4017578-2FA7-D74F-BB8B-2347DC744B9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6187" y="158402"/>
            <a:ext cx="2215662" cy="352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15774"/>
            <a:ext cx="9221689" cy="1018467"/>
          </a:xfrm>
        </p:spPr>
        <p:txBody>
          <a:bodyPr anchor="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2227742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3273146"/>
            <a:ext cx="4523137" cy="338891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2227742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3273146"/>
            <a:ext cx="4545413" cy="338891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FC6-62AC-E540-AE29-2B3711DE74BA}" type="datetimeFigureOut">
              <a:rPr lang="nb-NO" smtClean="0"/>
              <a:t>18.08.2022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E03-D4A1-DF4A-AD97-7D09FFF0D1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772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89FC6-62AC-E540-AE29-2B3711DE74BA}" type="datetimeFigureOut">
              <a:rPr lang="nb-NO" smtClean="0"/>
              <a:t>18.08.2022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B9E03-D4A1-DF4A-AD97-7D09FFF0D1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95932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6113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789FC6-62AC-E540-AE29-2B3711DE74BA}" type="datetimeFigureOut">
              <a:rPr lang="nb-NO" smtClean="0"/>
              <a:t>18.08.2022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6113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6113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B9E03-D4A1-DF4A-AD97-7D09FFF0D1F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5050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4" r:id="rId2"/>
    <p:sldLayoutId id="2147483662" r:id="rId3"/>
    <p:sldLayoutId id="2147483663" r:id="rId4"/>
    <p:sldLayoutId id="2147483664" r:id="rId5"/>
    <p:sldLayoutId id="2147483672" r:id="rId6"/>
    <p:sldLayoutId id="2147483673" r:id="rId7"/>
    <p:sldLayoutId id="2147483665" r:id="rId8"/>
    <p:sldLayoutId id="2147483666" r:id="rId9"/>
    <p:sldLayoutId id="2147483667" r:id="rId10"/>
    <p:sldLayoutId id="2147483675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b="1" i="0" kern="1200">
          <a:solidFill>
            <a:schemeClr val="tx1"/>
          </a:solidFill>
          <a:latin typeface="Ubuntu" panose="020B0504030602030204" pitchFamily="34" charset="0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13AA63-7DFC-6C43-8F1D-6E7A14C72F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8858" y="5716215"/>
            <a:ext cx="8265913" cy="1625746"/>
          </a:xfrm>
        </p:spPr>
        <p:txBody>
          <a:bodyPr/>
          <a:lstStyle/>
          <a:p>
            <a:r>
              <a:rPr lang="nb-NO"/>
              <a:t>Fellesprosjektet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778E0D7-8478-AF4D-9B8A-FEE789A218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b-NO" sz="2000" dirty="0">
                <a:latin typeface="Open Sans"/>
                <a:ea typeface="Open Sans"/>
                <a:cs typeface="Open Sans"/>
              </a:rPr>
              <a:t>Næringsforeningas </a:t>
            </a:r>
            <a:r>
              <a:rPr lang="nb-NO" sz="2000" dirty="0" err="1">
                <a:latin typeface="Open Sans"/>
                <a:ea typeface="Open Sans"/>
                <a:cs typeface="Open Sans"/>
              </a:rPr>
              <a:t>martnasfrokost</a:t>
            </a:r>
            <a:r>
              <a:rPr lang="nb-NO" sz="2000" dirty="0">
                <a:latin typeface="Open Sans"/>
                <a:ea typeface="Open Sans"/>
                <a:cs typeface="Open Sans"/>
              </a:rPr>
              <a:t> 19.08.22</a:t>
            </a:r>
          </a:p>
        </p:txBody>
      </p:sp>
    </p:spTree>
    <p:extLst>
      <p:ext uri="{BB962C8B-B14F-4D97-AF65-F5344CB8AC3E}">
        <p14:creationId xmlns:p14="http://schemas.microsoft.com/office/powerpoint/2010/main" val="376710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796E936A-D63C-1F8B-6499-344B02917D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11" r="2311"/>
          <a:stretch>
            <a:fillRect/>
          </a:stretch>
        </p:blipFill>
        <p:spPr>
          <a:xfrm>
            <a:off x="0" y="1"/>
            <a:ext cx="10691813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43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AD1AEA04-89A1-2529-1700-E8C606F04C5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11" r="2311"/>
          <a:stretch>
            <a:fillRect/>
          </a:stretch>
        </p:blipFill>
        <p:spPr>
          <a:xfrm>
            <a:off x="0" y="1"/>
            <a:ext cx="10691813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87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6CAC49F0-8E5D-A0E5-3FC5-82F767D1E6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11" r="2311"/>
          <a:stretch>
            <a:fillRect/>
          </a:stretch>
        </p:blipFill>
        <p:spPr>
          <a:xfrm>
            <a:off x="0" y="1"/>
            <a:ext cx="10691813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7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05FF6CD4-679D-62AD-19EA-F70E6423CA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11" r="2311"/>
          <a:stretch>
            <a:fillRect/>
          </a:stretch>
        </p:blipFill>
        <p:spPr>
          <a:xfrm>
            <a:off x="0" y="1"/>
            <a:ext cx="10691813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73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F1717EDC-87C0-8407-0B80-C66279C03D4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11" r="2311"/>
          <a:stretch>
            <a:fillRect/>
          </a:stretch>
        </p:blipFill>
        <p:spPr>
          <a:xfrm>
            <a:off x="0" y="1"/>
            <a:ext cx="10691813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5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FB1485D4-A784-3AE7-F3C4-C5B7F3E650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11" r="2311"/>
          <a:stretch>
            <a:fillRect/>
          </a:stretch>
        </p:blipFill>
        <p:spPr>
          <a:xfrm>
            <a:off x="0" y="1"/>
            <a:ext cx="10691813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269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6DF55A-14DB-4ACD-A5A5-BD72F3DBE9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062" y="782645"/>
            <a:ext cx="9221689" cy="969116"/>
          </a:xfrm>
        </p:spPr>
        <p:txBody>
          <a:bodyPr anchor="t">
            <a:normAutofit/>
          </a:bodyPr>
          <a:lstStyle/>
          <a:p>
            <a:r>
              <a:rPr lang="nb-NO" sz="4500"/>
              <a:t>Betydning for byen og regionen</a:t>
            </a:r>
          </a:p>
        </p:txBody>
      </p:sp>
      <p:graphicFrame>
        <p:nvGraphicFramePr>
          <p:cNvPr id="5" name="Plassholder for innhold 2">
            <a:extLst>
              <a:ext uri="{FF2B5EF4-FFF2-40B4-BE49-F238E27FC236}">
                <a16:creationId xmlns:a16="http://schemas.microsoft.com/office/drawing/2014/main" id="{762F3186-5983-A25E-18EB-C82A1F63E2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7675964"/>
              </p:ext>
            </p:extLst>
          </p:nvPr>
        </p:nvGraphicFramePr>
        <p:xfrm>
          <a:off x="735062" y="2012414"/>
          <a:ext cx="9221689" cy="45952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34473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D357594-78AC-EBB3-638F-82879A8D5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Hva er regionbyen Namsos?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6C57A21-2E58-5C09-F77F-AFE2623F2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Mange kommuner og byer har tydelige «profiler» for hva byen er – trehusbyen Levanger – administrasjonsbyen Steinkjer – kystbyen Rørvik – trønderhovedstaden Trondheim osv. </a:t>
            </a:r>
          </a:p>
          <a:p>
            <a:r>
              <a:rPr lang="nb-NO" dirty="0"/>
              <a:t>Historisk har Namsos vært sagbruksbyen – og i senere tid er det </a:t>
            </a:r>
            <a:r>
              <a:rPr lang="nb-NO"/>
              <a:t>kanskje kulturbyen som </a:t>
            </a:r>
            <a:r>
              <a:rPr lang="nb-NO" dirty="0"/>
              <a:t>har vært mest framheva.</a:t>
            </a:r>
          </a:p>
          <a:p>
            <a:r>
              <a:rPr lang="nb-NO" dirty="0"/>
              <a:t>Både kommunen Namsos og byen Namsos har så mye å by på – hva bør vi profilere oss som? Hva er våre styrker? Og hva kan bidra til å styrke regionbyen Namsos? </a:t>
            </a:r>
          </a:p>
        </p:txBody>
      </p:sp>
    </p:spTree>
    <p:extLst>
      <p:ext uri="{BB962C8B-B14F-4D97-AF65-F5344CB8AC3E}">
        <p14:creationId xmlns:p14="http://schemas.microsoft.com/office/powerpoint/2010/main" val="8587898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7402990-A5F5-8A60-D8DB-4C2AAAFED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051" y="906206"/>
            <a:ext cx="4544021" cy="5709635"/>
          </a:xfrm>
        </p:spPr>
        <p:txBody>
          <a:bodyPr>
            <a:normAutofit/>
          </a:bodyPr>
          <a:lstStyle/>
          <a:p>
            <a:br>
              <a:rPr lang="nb-NO" dirty="0"/>
            </a:br>
            <a:r>
              <a:rPr lang="nb-NO" sz="2400" dirty="0"/>
              <a:t>Sentrumskontrollørene, Trønderavisa 28. mai: </a:t>
            </a:r>
            <a:br>
              <a:rPr lang="nb-NO" sz="2400" dirty="0"/>
            </a:br>
            <a:br>
              <a:rPr lang="nb-NO" sz="2400" dirty="0"/>
            </a:br>
            <a:r>
              <a:rPr lang="nb-NO" sz="2400" b="0" dirty="0">
                <a:solidFill>
                  <a:srgbClr val="292827"/>
                </a:solidFill>
                <a:latin typeface="Open Sans" panose="020B0606030504020204" pitchFamily="34" charset="0"/>
              </a:rPr>
              <a:t>«N</a:t>
            </a:r>
            <a:r>
              <a:rPr lang="nb-NO" sz="2400" b="0" i="0" dirty="0">
                <a:solidFill>
                  <a:srgbClr val="292827"/>
                </a:solidFill>
                <a:effectLst/>
                <a:latin typeface="Open Sans" panose="020B0606030504020204" pitchFamily="34" charset="0"/>
              </a:rPr>
              <a:t>amsos har enormt potensial, …»</a:t>
            </a:r>
            <a:br>
              <a:rPr lang="nb-NO" sz="2400" b="0" i="0" dirty="0">
                <a:solidFill>
                  <a:srgbClr val="292827"/>
                </a:solidFill>
                <a:effectLst/>
                <a:latin typeface="Open Sans" panose="020B0606030504020204" pitchFamily="34" charset="0"/>
              </a:rPr>
            </a:br>
            <a:br>
              <a:rPr lang="nb-NO" sz="2400" b="0" i="0" dirty="0">
                <a:solidFill>
                  <a:srgbClr val="292827"/>
                </a:solidFill>
                <a:effectLst/>
                <a:latin typeface="Open Sans" panose="020B0606030504020204" pitchFamily="34" charset="0"/>
              </a:rPr>
            </a:br>
            <a:r>
              <a:rPr lang="nb-NO" sz="2400" b="0" i="0" dirty="0">
                <a:solidFill>
                  <a:srgbClr val="292827"/>
                </a:solidFill>
                <a:effectLst/>
                <a:latin typeface="Open Sans" panose="020B0606030504020204" pitchFamily="34" charset="0"/>
              </a:rPr>
              <a:t>«</a:t>
            </a:r>
            <a:r>
              <a:rPr lang="nb-NO" b="1" i="0" dirty="0">
                <a:solidFill>
                  <a:srgbClr val="292827"/>
                </a:solidFill>
                <a:effectLst/>
                <a:latin typeface="Open Sans" panose="020B0606030504020204" pitchFamily="34" charset="0"/>
              </a:rPr>
              <a:t>Det er tydelig at Namsos leter etter en ny identitet»</a:t>
            </a:r>
            <a:br>
              <a:rPr lang="nb-NO" dirty="0"/>
            </a:br>
            <a:br>
              <a:rPr lang="nb-NO" dirty="0"/>
            </a:br>
            <a:r>
              <a:rPr lang="nb-NO" dirty="0"/>
              <a:t>Potensialet er der, og… 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D5472ABD-321C-FFA2-0E67-6CCB4F1F1BE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95194" y="1535185"/>
            <a:ext cx="3246538" cy="5080656"/>
          </a:xfrm>
          <a:prstGeom prst="rect">
            <a:avLst/>
          </a:prstGeom>
        </p:spPr>
      </p:pic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3C807E64-9B72-DA63-A246-581C7F6334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5113" y="630105"/>
            <a:ext cx="5346700" cy="6299463"/>
          </a:xfrm>
        </p:spPr>
      </p:sp>
    </p:spTree>
    <p:extLst>
      <p:ext uri="{BB962C8B-B14F-4D97-AF65-F5344CB8AC3E}">
        <p14:creationId xmlns:p14="http://schemas.microsoft.com/office/powerpoint/2010/main" val="3496972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2CA5906-59AC-05FB-13B2-62137269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Dagens tema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DFB2134-A86A-73CF-2D5C-17F58B7BCF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Hva er Fellesprosjektet? </a:t>
            </a:r>
          </a:p>
          <a:p>
            <a:endParaRPr lang="nb-NO" dirty="0"/>
          </a:p>
          <a:p>
            <a:r>
              <a:rPr lang="nb-NO" dirty="0"/>
              <a:t>Hvilke tjenester og områder omfattes? </a:t>
            </a:r>
          </a:p>
          <a:p>
            <a:endParaRPr lang="nb-NO" dirty="0"/>
          </a:p>
          <a:p>
            <a:r>
              <a:rPr lang="nb-NO" dirty="0"/>
              <a:t>Hva innebærer </a:t>
            </a:r>
            <a:r>
              <a:rPr lang="nb-NO"/>
              <a:t>prosjektet framover? </a:t>
            </a:r>
            <a:endParaRPr lang="nb-NO" dirty="0"/>
          </a:p>
          <a:p>
            <a:endParaRPr lang="nb-NO" dirty="0"/>
          </a:p>
          <a:p>
            <a:r>
              <a:rPr lang="nb-NO" dirty="0"/>
              <a:t>Hvilke muligheter gir det for næringslivet og for byutviklinga? </a:t>
            </a:r>
          </a:p>
        </p:txBody>
      </p:sp>
    </p:spTree>
    <p:extLst>
      <p:ext uri="{BB962C8B-B14F-4D97-AF65-F5344CB8AC3E}">
        <p14:creationId xmlns:p14="http://schemas.microsoft.com/office/powerpoint/2010/main" val="249999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6DF55A-14DB-4ACD-A5A5-BD72F3DBE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5400" dirty="0">
                <a:solidFill>
                  <a:schemeClr val="tx1">
                    <a:lumMod val="75000"/>
                  </a:schemeClr>
                </a:solidFill>
                <a:latin typeface="Ubuntu"/>
              </a:rPr>
              <a:t>(Bare bittelitt) historikk</a:t>
            </a:r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8DE4A9E-B5C3-4C9D-AF0F-7814A4D19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/>
            <a:r>
              <a:rPr lang="nb-NO" dirty="0">
                <a:latin typeface="Calibri"/>
                <a:ea typeface="Open Sans"/>
                <a:cs typeface="Calibri"/>
              </a:rPr>
              <a:t>Starten: trepartssamarbeid - Trøndelag fylkeskommune, Nord universitet og Namsos kommune</a:t>
            </a:r>
            <a:endParaRPr lang="nb-NO" dirty="0">
              <a:latin typeface="Calibri"/>
              <a:cs typeface="Calibri"/>
            </a:endParaRPr>
          </a:p>
          <a:p>
            <a:pPr marL="342900" indent="-342900"/>
            <a:r>
              <a:rPr lang="nb-NO" dirty="0">
                <a:latin typeface="Calibri"/>
                <a:ea typeface="Times New Roman" panose="02020603050405020304" pitchFamily="18" charset="0"/>
                <a:cs typeface="Calibri"/>
              </a:rPr>
              <a:t>Våren 2021: Nord universitet velger rehabilitering av eksisterende lokaler</a:t>
            </a:r>
            <a:endParaRPr lang="nb-NO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/>
            <a:r>
              <a:rPr lang="nb-NO" dirty="0">
                <a:latin typeface="Calibri"/>
                <a:ea typeface="Times New Roman" panose="02020603050405020304" pitchFamily="18" charset="0"/>
                <a:cs typeface="Calibri"/>
              </a:rPr>
              <a:t>Fylkesting og kommunestyre: fortsette arbeidet for å utrede hva partene kan finne fellesskap om i et felles bygg.</a:t>
            </a:r>
            <a:endParaRPr lang="nb-NO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/>
            <a:r>
              <a:rPr lang="nb-NO" dirty="0">
                <a:latin typeface="Calibri"/>
                <a:ea typeface="Times New Roman" panose="02020603050405020304" pitchFamily="18" charset="0"/>
                <a:cs typeface="Calibri"/>
              </a:rPr>
              <a:t>Flere utredninger og vedtak i både kommunestyre og fylkesting fram til våren 2022, hvor det ble fattet vedtak både i kommunen og fylkeskommunen om å stifte et selskap for utbygginga og gå videre med et forprosjekt </a:t>
            </a:r>
            <a:endParaRPr lang="nb-NO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/>
            <a:endParaRPr lang="nb-NO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1460" indent="-251460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99361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10" descr="Et bilde som inneholder tekst, avis&#10;&#10;Automatisk generert beskrivelse">
            <a:extLst>
              <a:ext uri="{FF2B5EF4-FFF2-40B4-BE49-F238E27FC236}">
                <a16:creationId xmlns:a16="http://schemas.microsoft.com/office/drawing/2014/main" id="{2DDA7997-2BA3-4541-98C7-79A058D7E3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557" y="2771901"/>
            <a:ext cx="2743200" cy="2090691"/>
          </a:xfrm>
          <a:prstGeom prst="rect">
            <a:avLst/>
          </a:prstGeom>
        </p:spPr>
      </p:pic>
      <p:sp>
        <p:nvSpPr>
          <p:cNvPr id="5" name="Plassholder for tekst 1">
            <a:extLst>
              <a:ext uri="{FF2B5EF4-FFF2-40B4-BE49-F238E27FC236}">
                <a16:creationId xmlns:a16="http://schemas.microsoft.com/office/drawing/2014/main" id="{9F1F8C3E-6E21-4774-82F3-02DEF5D83E06}"/>
              </a:ext>
            </a:extLst>
          </p:cNvPr>
          <p:cNvSpPr txBox="1">
            <a:spLocks/>
          </p:cNvSpPr>
          <p:nvPr/>
        </p:nvSpPr>
        <p:spPr>
          <a:xfrm>
            <a:off x="1027637" y="1910491"/>
            <a:ext cx="8999871" cy="37386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2000" dirty="0">
                <a:ea typeface="Verdana"/>
              </a:rPr>
              <a:t>- Kulturskole</a:t>
            </a:r>
            <a:endParaRPr lang="nb-NO" dirty="0"/>
          </a:p>
          <a:p>
            <a:pPr marL="0" indent="0">
              <a:buNone/>
            </a:pPr>
            <a:r>
              <a:rPr lang="nb-NO" sz="2000" dirty="0">
                <a:ea typeface="Verdana"/>
              </a:rPr>
              <a:t>- Bibliotek/</a:t>
            </a:r>
            <a:r>
              <a:rPr lang="nb-NO" sz="2000" dirty="0" err="1">
                <a:ea typeface="Verdana"/>
              </a:rPr>
              <a:t>innbyggertorg</a:t>
            </a:r>
            <a:r>
              <a:rPr lang="nb-NO" sz="2000" dirty="0">
                <a:ea typeface="Verdana"/>
              </a:rPr>
              <a:t> og frivillighet</a:t>
            </a:r>
          </a:p>
          <a:p>
            <a:pPr marL="0" indent="0">
              <a:buNone/>
            </a:pPr>
            <a:r>
              <a:rPr lang="nb-NO" sz="2000" dirty="0">
                <a:ea typeface="Verdana"/>
              </a:rPr>
              <a:t>- Innvandrertjenesten</a:t>
            </a:r>
          </a:p>
          <a:p>
            <a:pPr marL="0" indent="0">
              <a:buNone/>
            </a:pPr>
            <a:r>
              <a:rPr lang="nb-NO" sz="2000" dirty="0">
                <a:ea typeface="Verdana"/>
              </a:rPr>
              <a:t>- Opplæringssenter</a:t>
            </a:r>
          </a:p>
          <a:p>
            <a:pPr marL="0" indent="0">
              <a:buNone/>
            </a:pPr>
            <a:r>
              <a:rPr lang="nb-NO" sz="2000" dirty="0">
                <a:ea typeface="Verdana"/>
              </a:rPr>
              <a:t>- Fritidsklubb</a:t>
            </a:r>
          </a:p>
          <a:p>
            <a:pPr marL="0" indent="0">
              <a:buNone/>
            </a:pPr>
            <a:r>
              <a:rPr lang="nb-NO" sz="2000" dirty="0">
                <a:ea typeface="Verdana"/>
              </a:rPr>
              <a:t>- Kino</a:t>
            </a:r>
          </a:p>
          <a:p>
            <a:pPr marL="0" indent="0">
              <a:buNone/>
            </a:pPr>
            <a:r>
              <a:rPr lang="nb-NO" sz="2000" dirty="0">
                <a:ea typeface="Verdana"/>
              </a:rPr>
              <a:t>- Konsertsaler</a:t>
            </a:r>
          </a:p>
          <a:p>
            <a:pPr marL="0" indent="0">
              <a:buNone/>
            </a:pPr>
            <a:r>
              <a:rPr lang="nb-NO" sz="2000" dirty="0">
                <a:latin typeface="Open Sans"/>
                <a:ea typeface="Verdana"/>
                <a:cs typeface="Open Sans"/>
              </a:rPr>
              <a:t>- Seremonirom</a:t>
            </a:r>
          </a:p>
          <a:p>
            <a:pPr marL="0" indent="0">
              <a:buNone/>
            </a:pPr>
            <a:r>
              <a:rPr lang="nb-NO" sz="2000" dirty="0">
                <a:ea typeface="Verdana"/>
              </a:rPr>
              <a:t>Museer:</a:t>
            </a:r>
          </a:p>
          <a:p>
            <a:pPr marL="0" indent="0">
              <a:buNone/>
            </a:pPr>
            <a:r>
              <a:rPr lang="nb-NO" sz="2000" dirty="0">
                <a:ea typeface="Verdana"/>
              </a:rPr>
              <a:t>- Kunstmuseet Nord-Trøndelag</a:t>
            </a:r>
          </a:p>
          <a:p>
            <a:pPr marL="0" indent="0">
              <a:buNone/>
            </a:pPr>
            <a:r>
              <a:rPr lang="nb-NO" sz="2000" dirty="0">
                <a:ea typeface="Verdana"/>
              </a:rPr>
              <a:t>- Trønderrockmuseet</a:t>
            </a:r>
          </a:p>
          <a:p>
            <a:pPr marL="251460" indent="-251460"/>
            <a:endParaRPr lang="nb-NO" dirty="0">
              <a:ea typeface="Verdana"/>
            </a:endParaRPr>
          </a:p>
          <a:p>
            <a:pPr marL="251460" indent="-251460"/>
            <a:endParaRPr lang="nb-NO" dirty="0">
              <a:ea typeface="Verdana"/>
            </a:endParaRPr>
          </a:p>
        </p:txBody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C29BB42B-1D9E-4D8D-B7CC-B72964B7D2EB}"/>
              </a:ext>
            </a:extLst>
          </p:cNvPr>
          <p:cNvSpPr txBox="1">
            <a:spLocks/>
          </p:cNvSpPr>
          <p:nvPr/>
        </p:nvSpPr>
        <p:spPr>
          <a:xfrm>
            <a:off x="496957" y="779430"/>
            <a:ext cx="10356573" cy="984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4000" b="1">
                <a:ea typeface="Verdana"/>
              </a:rPr>
              <a:t>Kommunens innhold i Fellesprosjektet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1070DC6-C078-476A-85C9-436A3B678218}"/>
              </a:ext>
            </a:extLst>
          </p:cNvPr>
          <p:cNvSpPr txBox="1"/>
          <p:nvPr/>
        </p:nvSpPr>
        <p:spPr>
          <a:xfrm>
            <a:off x="4724400" y="320039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nb-NO"/>
          </a:p>
        </p:txBody>
      </p:sp>
      <p:pic>
        <p:nvPicPr>
          <p:cNvPr id="9" name="Bilde 8" descr="Et bilde som inneholder person, gulv, stående, gruppe&#10;&#10;Automatisk generert beskrivelse">
            <a:extLst>
              <a:ext uri="{FF2B5EF4-FFF2-40B4-BE49-F238E27FC236}">
                <a16:creationId xmlns:a16="http://schemas.microsoft.com/office/drawing/2014/main" id="{7A7B400A-F89F-4D0D-9FD1-37E2D147D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4936759"/>
            <a:ext cx="2743200" cy="1717200"/>
          </a:xfrm>
          <a:prstGeom prst="rect">
            <a:avLst/>
          </a:prstGeom>
        </p:spPr>
      </p:pic>
      <p:pic>
        <p:nvPicPr>
          <p:cNvPr id="11" name="Bilde 12" descr="Et bilde som inneholder tekst, innendørs, hvitevarer, kjøleskap&#10;&#10;Automatisk generert beskrivelse">
            <a:extLst>
              <a:ext uri="{FF2B5EF4-FFF2-40B4-BE49-F238E27FC236}">
                <a16:creationId xmlns:a16="http://schemas.microsoft.com/office/drawing/2014/main" id="{07BDAD04-D475-4B4F-BAD6-DE6C265AD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599" y="3950445"/>
            <a:ext cx="2804983" cy="2286484"/>
          </a:xfrm>
          <a:prstGeom prst="rect">
            <a:avLst/>
          </a:prstGeom>
        </p:spPr>
      </p:pic>
      <p:pic>
        <p:nvPicPr>
          <p:cNvPr id="12" name="Bilde 9" descr="Et bilde som inneholder person, kvinne, sport, danser&#10;&#10;Automatisk generert beskrivelse">
            <a:extLst>
              <a:ext uri="{FF2B5EF4-FFF2-40B4-BE49-F238E27FC236}">
                <a16:creationId xmlns:a16="http://schemas.microsoft.com/office/drawing/2014/main" id="{8A9EEFA3-C81E-4057-A2D7-56AD55C1B1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1" y="1673237"/>
            <a:ext cx="2465173" cy="1555598"/>
          </a:xfrm>
          <a:prstGeom prst="rect">
            <a:avLst/>
          </a:prstGeom>
        </p:spPr>
      </p:pic>
      <p:pic>
        <p:nvPicPr>
          <p:cNvPr id="10" name="Bilde 11" descr="Et bilde som inneholder tekst&#10;&#10;Automatisk generert beskrivelse">
            <a:extLst>
              <a:ext uri="{FF2B5EF4-FFF2-40B4-BE49-F238E27FC236}">
                <a16:creationId xmlns:a16="http://schemas.microsoft.com/office/drawing/2014/main" id="{3A77EBAF-3EB1-45FF-9ED7-941DACF22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1520" y="2772191"/>
            <a:ext cx="1888525" cy="1443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3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C630A4B-CFF9-4F00-9FE7-380B8C129FD5}"/>
              </a:ext>
            </a:extLst>
          </p:cNvPr>
          <p:cNvSpPr txBox="1">
            <a:spLocks/>
          </p:cNvSpPr>
          <p:nvPr/>
        </p:nvSpPr>
        <p:spPr>
          <a:xfrm>
            <a:off x="1479551" y="1212534"/>
            <a:ext cx="5318814" cy="984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4400" b="1">
                <a:ea typeface="Verdana"/>
              </a:rPr>
              <a:t>Hva betyr det?</a:t>
            </a:r>
            <a:endParaRPr lang="nb-NO" sz="4400" b="1"/>
          </a:p>
        </p:txBody>
      </p:sp>
      <p:sp>
        <p:nvSpPr>
          <p:cNvPr id="4" name="Plassholder for tekst 1">
            <a:extLst>
              <a:ext uri="{FF2B5EF4-FFF2-40B4-BE49-F238E27FC236}">
                <a16:creationId xmlns:a16="http://schemas.microsoft.com/office/drawing/2014/main" id="{A11A18FC-627A-4B06-8524-5B7D77978DA0}"/>
              </a:ext>
            </a:extLst>
          </p:cNvPr>
          <p:cNvSpPr txBox="1">
            <a:spLocks/>
          </p:cNvSpPr>
          <p:nvPr/>
        </p:nvSpPr>
        <p:spPr>
          <a:xfrm>
            <a:off x="1479550" y="2438271"/>
            <a:ext cx="8999871" cy="3738692"/>
          </a:xfrm>
          <a:prstGeom prst="rect">
            <a:avLst/>
          </a:prstGeom>
        </p:spPr>
        <p:txBody>
          <a:bodyPr/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>
                <a:ea typeface="Verdana"/>
              </a:rPr>
              <a:t>- ca. 90 ansatte</a:t>
            </a:r>
          </a:p>
          <a:p>
            <a:pPr marL="0" indent="0">
              <a:buNone/>
            </a:pPr>
            <a:r>
              <a:rPr lang="nb-NO">
                <a:ea typeface="Verdana"/>
              </a:rPr>
              <a:t>- ca. 740 kulturskoleelever</a:t>
            </a:r>
          </a:p>
          <a:p>
            <a:pPr marL="0" indent="0">
              <a:buNone/>
            </a:pPr>
            <a:r>
              <a:rPr lang="nb-NO">
                <a:ea typeface="Verdana"/>
              </a:rPr>
              <a:t>- ca. 100 elever ved opplæringssenteret</a:t>
            </a:r>
          </a:p>
          <a:p>
            <a:pPr marL="0" indent="0">
              <a:buNone/>
            </a:pPr>
            <a:r>
              <a:rPr lang="nb-NO">
                <a:ea typeface="Verdana"/>
              </a:rPr>
              <a:t>- ca. 100 000 publikummere/ besøkende i året</a:t>
            </a:r>
          </a:p>
          <a:p>
            <a:pPr marL="0" indent="0">
              <a:buNone/>
            </a:pPr>
            <a:r>
              <a:rPr lang="nb-NO">
                <a:ea typeface="Verdana"/>
              </a:rPr>
              <a:t>- over 1000 årlige møtepunkter (øvinger, møter og andre samlinger) med over 30 000 deltakere</a:t>
            </a:r>
          </a:p>
          <a:p>
            <a:endParaRPr lang="nb-NO">
              <a:ea typeface="Verdana"/>
            </a:endParaRPr>
          </a:p>
          <a:p>
            <a:endParaRPr lang="nb-NO">
              <a:ea typeface="Verdana"/>
            </a:endParaRPr>
          </a:p>
          <a:p>
            <a:endParaRPr lang="nb-NO"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82419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680BE16-F1A8-4156-B295-F8E78B24D7A1}"/>
              </a:ext>
            </a:extLst>
          </p:cNvPr>
          <p:cNvSpPr txBox="1">
            <a:spLocks/>
          </p:cNvSpPr>
          <p:nvPr/>
        </p:nvSpPr>
        <p:spPr>
          <a:xfrm>
            <a:off x="576470" y="1212534"/>
            <a:ext cx="9902951" cy="9848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1986" indent="-251986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4000" b="1">
                <a:ea typeface="Verdana"/>
              </a:rPr>
              <a:t>Dagens lokaler – kultur og integrering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4B38D9B-2D65-412B-8CDC-5C2EBEE6C716}"/>
              </a:ext>
            </a:extLst>
          </p:cNvPr>
          <p:cNvSpPr txBox="1"/>
          <p:nvPr/>
        </p:nvSpPr>
        <p:spPr>
          <a:xfrm>
            <a:off x="4724400" y="3200399"/>
            <a:ext cx="2743199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/>
              <a:t>Klikk for å legge til tekst</a:t>
            </a:r>
          </a:p>
        </p:txBody>
      </p:sp>
      <p:pic>
        <p:nvPicPr>
          <p:cNvPr id="5" name="Bilde 5" descr="Et bilde som inneholder kart&#10;&#10;Automatisk generert beskrivelse">
            <a:extLst>
              <a:ext uri="{FF2B5EF4-FFF2-40B4-BE49-F238E27FC236}">
                <a16:creationId xmlns:a16="http://schemas.microsoft.com/office/drawing/2014/main" id="{B4D12146-D8EB-4E10-8C0B-9DAE7F372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830" y="2338636"/>
            <a:ext cx="7278913" cy="4521156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AA4481F7-B3B6-4838-B1CB-2FD87161BC41}"/>
              </a:ext>
            </a:extLst>
          </p:cNvPr>
          <p:cNvSpPr txBox="1"/>
          <p:nvPr/>
        </p:nvSpPr>
        <p:spPr>
          <a:xfrm>
            <a:off x="3073400" y="5685970"/>
            <a:ext cx="102869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nb-NO" sz="1400"/>
              <a:t>"Nexans"</a:t>
            </a:r>
            <a:endParaRPr lang="nb-NO" sz="1400">
              <a:ea typeface="Verdana"/>
            </a:endParaRPr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394040CD-DA23-4F21-9D62-3E22A595353B}"/>
              </a:ext>
            </a:extLst>
          </p:cNvPr>
          <p:cNvSpPr/>
          <p:nvPr/>
        </p:nvSpPr>
        <p:spPr>
          <a:xfrm>
            <a:off x="1100563" y="4005378"/>
            <a:ext cx="435429" cy="2267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Pil: høyre 7">
            <a:extLst>
              <a:ext uri="{FF2B5EF4-FFF2-40B4-BE49-F238E27FC236}">
                <a16:creationId xmlns:a16="http://schemas.microsoft.com/office/drawing/2014/main" id="{6D332C41-57D3-4EE7-BAB9-C474C9F51E8C}"/>
              </a:ext>
            </a:extLst>
          </p:cNvPr>
          <p:cNvSpPr/>
          <p:nvPr/>
        </p:nvSpPr>
        <p:spPr>
          <a:xfrm>
            <a:off x="2724349" y="5103021"/>
            <a:ext cx="435429" cy="2267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Pil: høyre 8">
            <a:extLst>
              <a:ext uri="{FF2B5EF4-FFF2-40B4-BE49-F238E27FC236}">
                <a16:creationId xmlns:a16="http://schemas.microsoft.com/office/drawing/2014/main" id="{015C2D37-6CCF-45F4-AE4D-5FAC9C75F482}"/>
              </a:ext>
            </a:extLst>
          </p:cNvPr>
          <p:cNvSpPr/>
          <p:nvPr/>
        </p:nvSpPr>
        <p:spPr>
          <a:xfrm>
            <a:off x="3812920" y="2699094"/>
            <a:ext cx="426357" cy="26307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Pil: høyre 9">
            <a:extLst>
              <a:ext uri="{FF2B5EF4-FFF2-40B4-BE49-F238E27FC236}">
                <a16:creationId xmlns:a16="http://schemas.microsoft.com/office/drawing/2014/main" id="{B6390D10-AC16-4650-B7A6-A115FA740907}"/>
              </a:ext>
            </a:extLst>
          </p:cNvPr>
          <p:cNvSpPr/>
          <p:nvPr/>
        </p:nvSpPr>
        <p:spPr>
          <a:xfrm>
            <a:off x="3531706" y="4331951"/>
            <a:ext cx="426357" cy="24492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Pil: høyre 10">
            <a:extLst>
              <a:ext uri="{FF2B5EF4-FFF2-40B4-BE49-F238E27FC236}">
                <a16:creationId xmlns:a16="http://schemas.microsoft.com/office/drawing/2014/main" id="{659549B5-631A-4300-B476-A8F5382A63EC}"/>
              </a:ext>
            </a:extLst>
          </p:cNvPr>
          <p:cNvSpPr/>
          <p:nvPr/>
        </p:nvSpPr>
        <p:spPr>
          <a:xfrm>
            <a:off x="3586134" y="4595022"/>
            <a:ext cx="408214" cy="20864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Pil: høyre 11">
            <a:extLst>
              <a:ext uri="{FF2B5EF4-FFF2-40B4-BE49-F238E27FC236}">
                <a16:creationId xmlns:a16="http://schemas.microsoft.com/office/drawing/2014/main" id="{72DE11D5-5839-4397-BF20-F49BDA946DD4}"/>
              </a:ext>
            </a:extLst>
          </p:cNvPr>
          <p:cNvSpPr/>
          <p:nvPr/>
        </p:nvSpPr>
        <p:spPr>
          <a:xfrm>
            <a:off x="5005813" y="3198928"/>
            <a:ext cx="435429" cy="22678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0841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D80F80EA-8212-D12A-6617-146DC8C5DFD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0" r="2" b="1807"/>
          <a:stretch/>
        </p:blipFill>
        <p:spPr>
          <a:xfrm>
            <a:off x="370924" y="762864"/>
            <a:ext cx="7908372" cy="4252394"/>
          </a:xfrm>
          <a:prstGeom prst="rect">
            <a:avLst/>
          </a:prstGeom>
          <a:noFill/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1052C4E6-AB61-97EF-BF37-4B58FA61259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0924" y="5468867"/>
            <a:ext cx="9513887" cy="26558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err="1"/>
              <a:t>Mulig</a:t>
            </a:r>
            <a:r>
              <a:rPr lang="en-US" sz="4400" b="1"/>
              <a:t> </a:t>
            </a:r>
            <a:r>
              <a:rPr lang="en-US" sz="4400" b="1" err="1"/>
              <a:t>konsept</a:t>
            </a:r>
            <a:endParaRPr lang="en-US" sz="4400" b="1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34ECAF97-5605-7084-E212-2D1B8062F13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263" r="2" b="9267"/>
          <a:stretch/>
        </p:blipFill>
        <p:spPr>
          <a:xfrm>
            <a:off x="6314971" y="4521566"/>
            <a:ext cx="4231378" cy="2275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592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A3918D2B-7F44-DF91-3132-5462B87F4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829"/>
            <a:ext cx="10691813" cy="723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75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lassholder for bilde 2">
            <a:extLst>
              <a:ext uri="{FF2B5EF4-FFF2-40B4-BE49-F238E27FC236}">
                <a16:creationId xmlns:a16="http://schemas.microsoft.com/office/drawing/2014/main" id="{D3930C33-06C8-FCFB-55B1-9729EB00857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11" r="2311"/>
          <a:stretch>
            <a:fillRect/>
          </a:stretch>
        </p:blipFill>
        <p:spPr>
          <a:xfrm>
            <a:off x="0" y="1"/>
            <a:ext cx="10691813" cy="755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173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Egendefinert 3">
      <a:dk1>
        <a:srgbClr val="575E61"/>
      </a:dk1>
      <a:lt1>
        <a:srgbClr val="FFFFFF"/>
      </a:lt1>
      <a:dk2>
        <a:srgbClr val="4E8330"/>
      </a:dk2>
      <a:lt2>
        <a:srgbClr val="EDEDED"/>
      </a:lt2>
      <a:accent1>
        <a:srgbClr val="8AB938"/>
      </a:accent1>
      <a:accent2>
        <a:srgbClr val="E8A734"/>
      </a:accent2>
      <a:accent3>
        <a:srgbClr val="4F8F9D"/>
      </a:accent3>
      <a:accent4>
        <a:srgbClr val="D20A11"/>
      </a:accent4>
      <a:accent5>
        <a:srgbClr val="FFDD00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5339E742-5B67-DD47-8438-B9767634F318}" vid="{5D858624-804D-6448-9CEB-CE2811B8598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92EEE56D8C5C4A9CDA0C51102E3473" ma:contentTypeVersion="13" ma:contentTypeDescription="Opprett et nytt dokument." ma:contentTypeScope="" ma:versionID="2fb44d9757347c8845c600a3f86dc0cc">
  <xsd:schema xmlns:xsd="http://www.w3.org/2001/XMLSchema" xmlns:xs="http://www.w3.org/2001/XMLSchema" xmlns:p="http://schemas.microsoft.com/office/2006/metadata/properties" xmlns:ns3="ac6fd559-1189-4478-9ca5-ea803922fa18" xmlns:ns4="8810bd25-fe34-4d63-bdf0-2397f3dffa4c" targetNamespace="http://schemas.microsoft.com/office/2006/metadata/properties" ma:root="true" ma:fieldsID="0751cb0baee6d1a7b8b6b722075f9238" ns3:_="" ns4:_="">
    <xsd:import namespace="ac6fd559-1189-4478-9ca5-ea803922fa18"/>
    <xsd:import namespace="8810bd25-fe34-4d63-bdf0-2397f3dffa4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6fd559-1189-4478-9ca5-ea803922fa1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for deling av tips" ma:description="" ma:hidden="true" ma:internalName="SharingHintHash" ma:readOnly="true">
      <xsd:simpleType>
        <xsd:restriction base="dms:Text"/>
      </xsd:simpleType>
    </xsd:element>
    <xsd:element name="LastSharedByUser" ma:index="11" nillable="true" ma:displayName="Sist delt etter bruk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Sist delt etter klokkeslett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0bd25-fe34-4d63-bdf0-2397f3dffa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3E0F51-8EF2-42B1-AC5C-3C056A24374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421D61-5754-419C-950A-B4471094D9E1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ac6fd559-1189-4478-9ca5-ea803922fa18"/>
    <ds:schemaRef ds:uri="8810bd25-fe34-4d63-bdf0-2397f3dffa4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04E7DD03-83C1-4273-9148-D9A4C60D2D20}">
  <ds:schemaRefs>
    <ds:schemaRef ds:uri="8810bd25-fe34-4d63-bdf0-2397f3dffa4c"/>
    <ds:schemaRef ds:uri="ac6fd559-1189-4478-9ca5-ea803922fa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504</TotalTime>
  <Words>443</Words>
  <Application>Microsoft Office PowerPoint</Application>
  <PresentationFormat>Egendefinert</PresentationFormat>
  <Paragraphs>51</Paragraphs>
  <Slides>18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3" baseType="lpstr">
      <vt:lpstr>Arial</vt:lpstr>
      <vt:lpstr>Calibri</vt:lpstr>
      <vt:lpstr>Open Sans</vt:lpstr>
      <vt:lpstr>Ubuntu</vt:lpstr>
      <vt:lpstr>Office-tema</vt:lpstr>
      <vt:lpstr>Fellesprosjektet</vt:lpstr>
      <vt:lpstr>Dagens tema</vt:lpstr>
      <vt:lpstr>(Bare bittelitt) historikk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Betydning for byen og regionen</vt:lpstr>
      <vt:lpstr>Hva er regionbyen Namsos? </vt:lpstr>
      <vt:lpstr> Sentrumskontrollørene, Trønderavisa 28. mai:   «Namsos har enormt potensial, …»  «Det er tydelig at Namsos leter etter en ny identitet»  Potensialet er der, og…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Uredd Designkontor</dc:creator>
  <cp:lastModifiedBy>Sigrid T. Angen</cp:lastModifiedBy>
  <cp:revision>2</cp:revision>
  <dcterms:created xsi:type="dcterms:W3CDTF">2019-04-10T10:54:50Z</dcterms:created>
  <dcterms:modified xsi:type="dcterms:W3CDTF">2022-08-18T19:33:39Z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0x0101001392EEE56D8C5C4A9CDA0C51102E3473</vt:lpwstr>
  </property>
</Properties>
</file>